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Michroma"/>
      <p:regular r:id="rId30"/>
    </p:embeddedFont>
    <p:embeddedFont>
      <p:font typeface="PT Sans"/>
      <p:regular r:id="rId31"/>
      <p:bold r:id="rId32"/>
      <p:italic r:id="rId33"/>
      <p:boldItalic r:id="rId34"/>
    </p:embeddedFont>
    <p:embeddedFont>
      <p:font typeface="Open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583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8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regular.fntdata"/><Relationship Id="rId25" Type="http://schemas.openxmlformats.org/officeDocument/2006/relationships/slide" Target="slides/slide20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TSans-regular.fntdata"/><Relationship Id="rId30" Type="http://schemas.openxmlformats.org/officeDocument/2006/relationships/font" Target="fonts/Michroma-regular.fntdata"/><Relationship Id="rId11" Type="http://schemas.openxmlformats.org/officeDocument/2006/relationships/slide" Target="slides/slide6.xml"/><Relationship Id="rId33" Type="http://schemas.openxmlformats.org/officeDocument/2006/relationships/font" Target="fonts/PTSans-italic.fntdata"/><Relationship Id="rId10" Type="http://schemas.openxmlformats.org/officeDocument/2006/relationships/slide" Target="slides/slide5.xml"/><Relationship Id="rId32" Type="http://schemas.openxmlformats.org/officeDocument/2006/relationships/font" Target="fonts/PTSans-bold.fntdata"/><Relationship Id="rId13" Type="http://schemas.openxmlformats.org/officeDocument/2006/relationships/slide" Target="slides/slide8.xml"/><Relationship Id="rId35" Type="http://schemas.openxmlformats.org/officeDocument/2006/relationships/font" Target="fonts/OpenSans-regular.fntdata"/><Relationship Id="rId12" Type="http://schemas.openxmlformats.org/officeDocument/2006/relationships/slide" Target="slides/slide7.xml"/><Relationship Id="rId34" Type="http://schemas.openxmlformats.org/officeDocument/2006/relationships/font" Target="fonts/PTSans-boldItalic.fntdata"/><Relationship Id="rId15" Type="http://schemas.openxmlformats.org/officeDocument/2006/relationships/slide" Target="slides/slide10.xml"/><Relationship Id="rId37" Type="http://schemas.openxmlformats.org/officeDocument/2006/relationships/font" Target="fonts/OpenSans-italic.fntdata"/><Relationship Id="rId14" Type="http://schemas.openxmlformats.org/officeDocument/2006/relationships/slide" Target="slides/slide9.xml"/><Relationship Id="rId36" Type="http://schemas.openxmlformats.org/officeDocument/2006/relationships/font" Target="fonts/OpenSans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OpenSans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a5c6d4517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a5c6d4517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a5c6d4517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a5c6d4517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a5c6d4517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a5c6d4517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a640dea94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a640dea94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a640dea94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a640dea94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a640dea94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a640dea94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a640dea94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a640dea94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a5c41209f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a5c41209f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a640dea94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a640dea94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63c048dab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63c048dab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7ed15347c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7ed15347c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63c048dab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63c048dab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a5c6d4517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a5c6d4517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a5c6d4517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a5c6d4517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a640dea94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a640dea94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a640dea94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a640dea94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a5c41209f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a5c41209f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a5c6d4517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a5c6d4517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a5c6d4517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a5c6d4517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hyperlink" Target="https://bit.ly/3A1uf1Q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25" y="0"/>
            <a:ext cx="9144001" cy="5159000"/>
            <a:chOff x="125" y="0"/>
            <a:chExt cx="9144001" cy="5159000"/>
          </a:xfrm>
        </p:grpSpPr>
        <p:pic>
          <p:nvPicPr>
            <p:cNvPr id="10" name="Google Shape;10;p2"/>
            <p:cNvPicPr preferRelativeResize="0"/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12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 rotWithShape="1">
            <a:blip r:embed="rId3">
              <a:alphaModFix amt="70000"/>
            </a:blip>
            <a:srcRect b="0" l="-104" r="5469" t="0"/>
            <a:stretch/>
          </p:blipFill>
          <p:spPr>
            <a:xfrm>
              <a:off x="3708576" y="15500"/>
              <a:ext cx="543555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Google Shape;12;p2"/>
          <p:cNvSpPr txBox="1"/>
          <p:nvPr>
            <p:ph type="ctrTitle"/>
          </p:nvPr>
        </p:nvSpPr>
        <p:spPr>
          <a:xfrm>
            <a:off x="713225" y="787400"/>
            <a:ext cx="5331900" cy="272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b="1" sz="4900">
                <a:latin typeface="Michroma"/>
                <a:ea typeface="Michroma"/>
                <a:cs typeface="Michroma"/>
                <a:sym typeface="Michrom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713225" y="3545325"/>
            <a:ext cx="5331900" cy="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1"/>
          <p:cNvGrpSpPr/>
          <p:nvPr/>
        </p:nvGrpSpPr>
        <p:grpSpPr>
          <a:xfrm>
            <a:off x="-1" y="-19050"/>
            <a:ext cx="9144001" cy="5162551"/>
            <a:chOff x="-1" y="-19050"/>
            <a:chExt cx="9144001" cy="5162551"/>
          </a:xfrm>
        </p:grpSpPr>
        <p:pic>
          <p:nvPicPr>
            <p:cNvPr id="64" name="Google Shape;64;p11"/>
            <p:cNvPicPr preferRelativeResize="0"/>
            <p:nvPr/>
          </p:nvPicPr>
          <p:blipFill rotWithShape="1">
            <a:blip r:embed="rId2">
              <a:alphaModFix amt="70000"/>
            </a:blip>
            <a:srcRect b="0" l="0" r="3567" t="0"/>
            <a:stretch/>
          </p:blipFill>
          <p:spPr>
            <a:xfrm rot="5400000">
              <a:off x="1995487" y="-2005013"/>
              <a:ext cx="5153026" cy="9144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1"/>
            <p:cNvPicPr preferRelativeResize="0"/>
            <p:nvPr/>
          </p:nvPicPr>
          <p:blipFill rotWithShape="1">
            <a:blip r:embed="rId3">
              <a:alphaModFix amt="60000"/>
            </a:blip>
            <a:srcRect b="0" l="5750" r="26836" t="0"/>
            <a:stretch/>
          </p:blipFill>
          <p:spPr>
            <a:xfrm rot="5400000">
              <a:off x="1990724" y="-866774"/>
              <a:ext cx="5162551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" name="Google Shape;66;p11"/>
          <p:cNvSpPr txBox="1"/>
          <p:nvPr>
            <p:ph hasCustomPrompt="1" type="title"/>
          </p:nvPr>
        </p:nvSpPr>
        <p:spPr>
          <a:xfrm>
            <a:off x="713100" y="1486700"/>
            <a:ext cx="7717800" cy="10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713100" y="2550100"/>
            <a:ext cx="77178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3"/>
          <p:cNvGrpSpPr/>
          <p:nvPr/>
        </p:nvGrpSpPr>
        <p:grpSpPr>
          <a:xfrm>
            <a:off x="0" y="-12698"/>
            <a:ext cx="9144000" cy="5156198"/>
            <a:chOff x="0" y="-12698"/>
            <a:chExt cx="9144000" cy="5156198"/>
          </a:xfrm>
        </p:grpSpPr>
        <p:pic>
          <p:nvPicPr>
            <p:cNvPr id="71" name="Google Shape;71;p13"/>
            <p:cNvPicPr preferRelativeResize="0"/>
            <p:nvPr/>
          </p:nvPicPr>
          <p:blipFill rotWithShape="1">
            <a:blip r:embed="rId2">
              <a:alphaModFix amt="70000"/>
            </a:blip>
            <a:srcRect b="0" l="0" r="1469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13"/>
            <p:cNvPicPr preferRelativeResize="0"/>
            <p:nvPr/>
          </p:nvPicPr>
          <p:blipFill rotWithShape="1">
            <a:blip r:embed="rId3">
              <a:alphaModFix amt="80000"/>
            </a:blip>
            <a:srcRect b="3326" l="4533" r="43480" t="10932"/>
            <a:stretch/>
          </p:blipFill>
          <p:spPr>
            <a:xfrm flipH="1" rot="10800000">
              <a:off x="5651500" y="-12698"/>
              <a:ext cx="3492499" cy="51561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" name="Google Shape;73;p13"/>
          <p:cNvSpPr txBox="1"/>
          <p:nvPr>
            <p:ph type="title"/>
          </p:nvPr>
        </p:nvSpPr>
        <p:spPr>
          <a:xfrm>
            <a:off x="720000" y="470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hasCustomPrompt="1" idx="2" type="title"/>
          </p:nvPr>
        </p:nvSpPr>
        <p:spPr>
          <a:xfrm>
            <a:off x="720004" y="1511300"/>
            <a:ext cx="1299300" cy="506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/>
          <p:nvPr>
            <p:ph hasCustomPrompt="1" idx="3" type="title"/>
          </p:nvPr>
        </p:nvSpPr>
        <p:spPr>
          <a:xfrm>
            <a:off x="720004" y="3097107"/>
            <a:ext cx="1299300" cy="506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/>
          <p:nvPr>
            <p:ph hasCustomPrompt="1" idx="4" type="title"/>
          </p:nvPr>
        </p:nvSpPr>
        <p:spPr>
          <a:xfrm>
            <a:off x="3188400" y="1511309"/>
            <a:ext cx="1296900" cy="506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/>
          <p:nvPr>
            <p:ph hasCustomPrompt="1" idx="5" type="title"/>
          </p:nvPr>
        </p:nvSpPr>
        <p:spPr>
          <a:xfrm>
            <a:off x="3188400" y="3097101"/>
            <a:ext cx="1296900" cy="506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/>
          <p:nvPr>
            <p:ph hasCustomPrompt="1" idx="6" type="title"/>
          </p:nvPr>
        </p:nvSpPr>
        <p:spPr>
          <a:xfrm>
            <a:off x="5654396" y="1511309"/>
            <a:ext cx="1296900" cy="506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/>
          <p:nvPr>
            <p:ph hasCustomPrompt="1" idx="7" type="title"/>
          </p:nvPr>
        </p:nvSpPr>
        <p:spPr>
          <a:xfrm>
            <a:off x="5654396" y="3097101"/>
            <a:ext cx="1296900" cy="506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b="1" sz="3000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/>
          <p:nvPr>
            <p:ph idx="1" type="subTitle"/>
          </p:nvPr>
        </p:nvSpPr>
        <p:spPr>
          <a:xfrm>
            <a:off x="720004" y="2001376"/>
            <a:ext cx="22398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16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8" type="subTitle"/>
          </p:nvPr>
        </p:nvSpPr>
        <p:spPr>
          <a:xfrm>
            <a:off x="3188400" y="2001376"/>
            <a:ext cx="22398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16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9" type="subTitle"/>
          </p:nvPr>
        </p:nvSpPr>
        <p:spPr>
          <a:xfrm>
            <a:off x="5654396" y="2001376"/>
            <a:ext cx="22398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16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3" type="subTitle"/>
          </p:nvPr>
        </p:nvSpPr>
        <p:spPr>
          <a:xfrm>
            <a:off x="720004" y="3587250"/>
            <a:ext cx="22398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16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4" type="subTitle"/>
          </p:nvPr>
        </p:nvSpPr>
        <p:spPr>
          <a:xfrm>
            <a:off x="3188400" y="3587250"/>
            <a:ext cx="22398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16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5" type="subTitle"/>
          </p:nvPr>
        </p:nvSpPr>
        <p:spPr>
          <a:xfrm>
            <a:off x="5654396" y="3587250"/>
            <a:ext cx="22398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16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b="1" sz="2400"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6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4"/>
          <p:cNvGrpSpPr/>
          <p:nvPr/>
        </p:nvGrpSpPr>
        <p:grpSpPr>
          <a:xfrm>
            <a:off x="0" y="-6351"/>
            <a:ext cx="9144000" cy="5156201"/>
            <a:chOff x="0" y="-6351"/>
            <a:chExt cx="9144000" cy="5156201"/>
          </a:xfrm>
        </p:grpSpPr>
        <p:pic>
          <p:nvPicPr>
            <p:cNvPr id="88" name="Google Shape;88;p14"/>
            <p:cNvPicPr preferRelativeResize="0"/>
            <p:nvPr/>
          </p:nvPicPr>
          <p:blipFill rotWithShape="1">
            <a:blip r:embed="rId2">
              <a:alphaModFix amt="70000"/>
            </a:blip>
            <a:srcRect b="0" l="0" r="1469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4"/>
            <p:cNvPicPr preferRelativeResize="0"/>
            <p:nvPr/>
          </p:nvPicPr>
          <p:blipFill rotWithShape="1">
            <a:blip r:embed="rId3">
              <a:alphaModFix/>
            </a:blip>
            <a:srcRect b="0" l="16434" r="63383" t="0"/>
            <a:stretch/>
          </p:blipFill>
          <p:spPr>
            <a:xfrm flipH="1" rot="10800000">
              <a:off x="7981950" y="-6351"/>
              <a:ext cx="1162050" cy="51562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0" name="Google Shape;90;p14"/>
          <p:cNvSpPr txBox="1"/>
          <p:nvPr>
            <p:ph type="title"/>
          </p:nvPr>
        </p:nvSpPr>
        <p:spPr>
          <a:xfrm>
            <a:off x="720000" y="470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6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5"/>
          <p:cNvPicPr preferRelativeResize="0"/>
          <p:nvPr/>
        </p:nvPicPr>
        <p:blipFill rotWithShape="1">
          <a:blip r:embed="rId2">
            <a:alphaModFix amt="70000"/>
          </a:blip>
          <a:srcRect b="0" l="0" r="4379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>
            <p:ph type="title"/>
          </p:nvPr>
        </p:nvSpPr>
        <p:spPr>
          <a:xfrm>
            <a:off x="720000" y="470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6"/>
          <p:cNvGrpSpPr/>
          <p:nvPr/>
        </p:nvGrpSpPr>
        <p:grpSpPr>
          <a:xfrm>
            <a:off x="-19051" y="0"/>
            <a:ext cx="9163051" cy="5143500"/>
            <a:chOff x="-19051" y="0"/>
            <a:chExt cx="9163051" cy="5143500"/>
          </a:xfrm>
        </p:grpSpPr>
        <p:pic>
          <p:nvPicPr>
            <p:cNvPr id="96" name="Google Shape;96;p16"/>
            <p:cNvPicPr preferRelativeResize="0"/>
            <p:nvPr/>
          </p:nvPicPr>
          <p:blipFill rotWithShape="1">
            <a:blip r:embed="rId2">
              <a:alphaModFix amt="70000"/>
            </a:blip>
            <a:srcRect b="0" l="0" r="17525" t="0"/>
            <a:stretch/>
          </p:blipFill>
          <p:spPr>
            <a:xfrm flipH="1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6"/>
            <p:cNvPicPr preferRelativeResize="0"/>
            <p:nvPr/>
          </p:nvPicPr>
          <p:blipFill rotWithShape="1">
            <a:blip r:embed="rId3">
              <a:alphaModFix/>
            </a:blip>
            <a:srcRect b="55933" l="6190" r="46699" t="9786"/>
            <a:stretch/>
          </p:blipFill>
          <p:spPr>
            <a:xfrm rot="5400000">
              <a:off x="-558800" y="2584449"/>
              <a:ext cx="3098799" cy="2019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8" name="Google Shape;98;p16"/>
          <p:cNvSpPr txBox="1"/>
          <p:nvPr>
            <p:ph idx="1" type="subTitle"/>
          </p:nvPr>
        </p:nvSpPr>
        <p:spPr>
          <a:xfrm>
            <a:off x="3325799" y="2635449"/>
            <a:ext cx="23550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9" name="Google Shape;99;p16"/>
          <p:cNvSpPr txBox="1"/>
          <p:nvPr>
            <p:ph idx="2" type="subTitle"/>
          </p:nvPr>
        </p:nvSpPr>
        <p:spPr>
          <a:xfrm>
            <a:off x="719990" y="2635449"/>
            <a:ext cx="23550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0" name="Google Shape;100;p16"/>
          <p:cNvSpPr txBox="1"/>
          <p:nvPr>
            <p:ph idx="3" type="subTitle"/>
          </p:nvPr>
        </p:nvSpPr>
        <p:spPr>
          <a:xfrm>
            <a:off x="719990" y="2274000"/>
            <a:ext cx="2355000" cy="43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6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4" type="subTitle"/>
          </p:nvPr>
        </p:nvSpPr>
        <p:spPr>
          <a:xfrm>
            <a:off x="3325804" y="2274000"/>
            <a:ext cx="2355000" cy="43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6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type="title"/>
          </p:nvPr>
        </p:nvSpPr>
        <p:spPr>
          <a:xfrm>
            <a:off x="720000" y="470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3" name="Google Shape;103;p16"/>
          <p:cNvSpPr txBox="1"/>
          <p:nvPr>
            <p:ph idx="5" type="subTitle"/>
          </p:nvPr>
        </p:nvSpPr>
        <p:spPr>
          <a:xfrm>
            <a:off x="5931609" y="2635449"/>
            <a:ext cx="23550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4" name="Google Shape;104;p16"/>
          <p:cNvSpPr txBox="1"/>
          <p:nvPr>
            <p:ph idx="6" type="subTitle"/>
          </p:nvPr>
        </p:nvSpPr>
        <p:spPr>
          <a:xfrm>
            <a:off x="5931606" y="2274000"/>
            <a:ext cx="2355000" cy="43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6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7"/>
          <p:cNvGrpSpPr/>
          <p:nvPr/>
        </p:nvGrpSpPr>
        <p:grpSpPr>
          <a:xfrm>
            <a:off x="-19051" y="0"/>
            <a:ext cx="9163051" cy="5143500"/>
            <a:chOff x="-19051" y="0"/>
            <a:chExt cx="9163051" cy="5143500"/>
          </a:xfrm>
        </p:grpSpPr>
        <p:pic>
          <p:nvPicPr>
            <p:cNvPr id="107" name="Google Shape;107;p17"/>
            <p:cNvPicPr preferRelativeResize="0"/>
            <p:nvPr/>
          </p:nvPicPr>
          <p:blipFill rotWithShape="1">
            <a:blip r:embed="rId2">
              <a:alphaModFix amt="70000"/>
            </a:blip>
            <a:srcRect b="0" l="0" r="17525" t="0"/>
            <a:stretch/>
          </p:blipFill>
          <p:spPr>
            <a:xfrm>
              <a:off x="-19051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17"/>
            <p:cNvPicPr preferRelativeResize="0"/>
            <p:nvPr/>
          </p:nvPicPr>
          <p:blipFill rotWithShape="1">
            <a:blip r:embed="rId3">
              <a:alphaModFix/>
            </a:blip>
            <a:srcRect b="55933" l="6190" r="46699" t="9786"/>
            <a:stretch/>
          </p:blipFill>
          <p:spPr>
            <a:xfrm flipH="1" rot="-5400000">
              <a:off x="6584951" y="2584449"/>
              <a:ext cx="3098799" cy="2019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" name="Google Shape;109;p17"/>
          <p:cNvSpPr txBox="1"/>
          <p:nvPr>
            <p:ph idx="1" type="subTitle"/>
          </p:nvPr>
        </p:nvSpPr>
        <p:spPr>
          <a:xfrm>
            <a:off x="1223708" y="1901200"/>
            <a:ext cx="2811000" cy="10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2" type="subTitle"/>
          </p:nvPr>
        </p:nvSpPr>
        <p:spPr>
          <a:xfrm>
            <a:off x="5050260" y="1901200"/>
            <a:ext cx="2811000" cy="10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7"/>
          <p:cNvSpPr txBox="1"/>
          <p:nvPr>
            <p:ph idx="3" type="subTitle"/>
          </p:nvPr>
        </p:nvSpPr>
        <p:spPr>
          <a:xfrm>
            <a:off x="1223709" y="3565200"/>
            <a:ext cx="2811000" cy="10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7"/>
          <p:cNvSpPr txBox="1"/>
          <p:nvPr>
            <p:ph idx="4" type="subTitle"/>
          </p:nvPr>
        </p:nvSpPr>
        <p:spPr>
          <a:xfrm>
            <a:off x="5050260" y="3565200"/>
            <a:ext cx="2811000" cy="10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5" type="subTitle"/>
          </p:nvPr>
        </p:nvSpPr>
        <p:spPr>
          <a:xfrm>
            <a:off x="1223709" y="1275700"/>
            <a:ext cx="28110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6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4" name="Google Shape;114;p17"/>
          <p:cNvSpPr txBox="1"/>
          <p:nvPr>
            <p:ph idx="6" type="subTitle"/>
          </p:nvPr>
        </p:nvSpPr>
        <p:spPr>
          <a:xfrm>
            <a:off x="1223709" y="2939725"/>
            <a:ext cx="28110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6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5" name="Google Shape;115;p17"/>
          <p:cNvSpPr txBox="1"/>
          <p:nvPr>
            <p:ph idx="7" type="subTitle"/>
          </p:nvPr>
        </p:nvSpPr>
        <p:spPr>
          <a:xfrm>
            <a:off x="5050234" y="1275700"/>
            <a:ext cx="28110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6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6" name="Google Shape;116;p17"/>
          <p:cNvSpPr txBox="1"/>
          <p:nvPr>
            <p:ph idx="8" type="subTitle"/>
          </p:nvPr>
        </p:nvSpPr>
        <p:spPr>
          <a:xfrm>
            <a:off x="5050234" y="2939725"/>
            <a:ext cx="28110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6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7" name="Google Shape;117;p17"/>
          <p:cNvSpPr txBox="1"/>
          <p:nvPr>
            <p:ph type="title"/>
          </p:nvPr>
        </p:nvSpPr>
        <p:spPr>
          <a:xfrm>
            <a:off x="720000" y="470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8"/>
          <p:cNvGrpSpPr/>
          <p:nvPr/>
        </p:nvGrpSpPr>
        <p:grpSpPr>
          <a:xfrm>
            <a:off x="-19051" y="0"/>
            <a:ext cx="9163051" cy="5143500"/>
            <a:chOff x="-19051" y="0"/>
            <a:chExt cx="9163051" cy="5143500"/>
          </a:xfrm>
        </p:grpSpPr>
        <p:pic>
          <p:nvPicPr>
            <p:cNvPr id="120" name="Google Shape;120;p18"/>
            <p:cNvPicPr preferRelativeResize="0"/>
            <p:nvPr/>
          </p:nvPicPr>
          <p:blipFill rotWithShape="1">
            <a:blip r:embed="rId2">
              <a:alphaModFix amt="70000"/>
            </a:blip>
            <a:srcRect b="0" l="0" r="21439" t="0"/>
            <a:stretch/>
          </p:blipFill>
          <p:spPr>
            <a:xfrm rot="10800000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8"/>
            <p:cNvPicPr preferRelativeResize="0"/>
            <p:nvPr/>
          </p:nvPicPr>
          <p:blipFill rotWithShape="1">
            <a:blip r:embed="rId3">
              <a:alphaModFix/>
            </a:blip>
            <a:srcRect b="55933" l="6190" r="46699" t="9786"/>
            <a:stretch/>
          </p:blipFill>
          <p:spPr>
            <a:xfrm flipH="1" rot="5400000">
              <a:off x="-558800" y="539750"/>
              <a:ext cx="3098799" cy="2019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" name="Google Shape;122;p18"/>
          <p:cNvSpPr txBox="1"/>
          <p:nvPr>
            <p:ph idx="1" type="subTitle"/>
          </p:nvPr>
        </p:nvSpPr>
        <p:spPr>
          <a:xfrm>
            <a:off x="713225" y="1901200"/>
            <a:ext cx="1986000" cy="10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3" name="Google Shape;123;p18"/>
          <p:cNvSpPr txBox="1"/>
          <p:nvPr>
            <p:ph idx="2" type="subTitle"/>
          </p:nvPr>
        </p:nvSpPr>
        <p:spPr>
          <a:xfrm>
            <a:off x="3337875" y="1901209"/>
            <a:ext cx="1986000" cy="10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4" name="Google Shape;124;p18"/>
          <p:cNvSpPr txBox="1"/>
          <p:nvPr>
            <p:ph idx="3" type="subTitle"/>
          </p:nvPr>
        </p:nvSpPr>
        <p:spPr>
          <a:xfrm>
            <a:off x="713225" y="3565200"/>
            <a:ext cx="1986000" cy="10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5" name="Google Shape;125;p18"/>
          <p:cNvSpPr txBox="1"/>
          <p:nvPr>
            <p:ph idx="4" type="subTitle"/>
          </p:nvPr>
        </p:nvSpPr>
        <p:spPr>
          <a:xfrm>
            <a:off x="3337875" y="3565200"/>
            <a:ext cx="1986000" cy="10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6" name="Google Shape;126;p18"/>
          <p:cNvSpPr txBox="1"/>
          <p:nvPr>
            <p:ph idx="5" type="subTitle"/>
          </p:nvPr>
        </p:nvSpPr>
        <p:spPr>
          <a:xfrm>
            <a:off x="5962513" y="1901209"/>
            <a:ext cx="1986000" cy="10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7" name="Google Shape;127;p18"/>
          <p:cNvSpPr txBox="1"/>
          <p:nvPr>
            <p:ph idx="6" type="subTitle"/>
          </p:nvPr>
        </p:nvSpPr>
        <p:spPr>
          <a:xfrm>
            <a:off x="5962513" y="3565200"/>
            <a:ext cx="1986000" cy="10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8" name="Google Shape;128;p18"/>
          <p:cNvSpPr txBox="1"/>
          <p:nvPr>
            <p:ph idx="7" type="subTitle"/>
          </p:nvPr>
        </p:nvSpPr>
        <p:spPr>
          <a:xfrm>
            <a:off x="713225" y="1320400"/>
            <a:ext cx="19842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6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  <p:sp>
        <p:nvSpPr>
          <p:cNvPr id="129" name="Google Shape;129;p18"/>
          <p:cNvSpPr txBox="1"/>
          <p:nvPr>
            <p:ph idx="8" type="subTitle"/>
          </p:nvPr>
        </p:nvSpPr>
        <p:spPr>
          <a:xfrm>
            <a:off x="3339675" y="1320409"/>
            <a:ext cx="19842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6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  <p:sp>
        <p:nvSpPr>
          <p:cNvPr id="130" name="Google Shape;130;p18"/>
          <p:cNvSpPr txBox="1"/>
          <p:nvPr>
            <p:ph idx="9" type="subTitle"/>
          </p:nvPr>
        </p:nvSpPr>
        <p:spPr>
          <a:xfrm>
            <a:off x="5962513" y="1320409"/>
            <a:ext cx="19842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6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  <p:sp>
        <p:nvSpPr>
          <p:cNvPr id="131" name="Google Shape;131;p18"/>
          <p:cNvSpPr txBox="1"/>
          <p:nvPr>
            <p:ph idx="13" type="subTitle"/>
          </p:nvPr>
        </p:nvSpPr>
        <p:spPr>
          <a:xfrm>
            <a:off x="713225" y="2984425"/>
            <a:ext cx="19860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6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  <p:sp>
        <p:nvSpPr>
          <p:cNvPr id="132" name="Google Shape;132;p18"/>
          <p:cNvSpPr txBox="1"/>
          <p:nvPr>
            <p:ph idx="14" type="subTitle"/>
          </p:nvPr>
        </p:nvSpPr>
        <p:spPr>
          <a:xfrm>
            <a:off x="3339675" y="2984425"/>
            <a:ext cx="19842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6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  <p:sp>
        <p:nvSpPr>
          <p:cNvPr id="133" name="Google Shape;133;p18"/>
          <p:cNvSpPr txBox="1"/>
          <p:nvPr>
            <p:ph idx="15" type="subTitle"/>
          </p:nvPr>
        </p:nvSpPr>
        <p:spPr>
          <a:xfrm>
            <a:off x="5962513" y="2984425"/>
            <a:ext cx="19842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6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  <p:sp>
        <p:nvSpPr>
          <p:cNvPr id="134" name="Google Shape;134;p18"/>
          <p:cNvSpPr txBox="1"/>
          <p:nvPr>
            <p:ph type="title"/>
          </p:nvPr>
        </p:nvSpPr>
        <p:spPr>
          <a:xfrm>
            <a:off x="720000" y="470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9"/>
          <p:cNvGrpSpPr/>
          <p:nvPr/>
        </p:nvGrpSpPr>
        <p:grpSpPr>
          <a:xfrm>
            <a:off x="0" y="0"/>
            <a:ext cx="9144000" cy="5143511"/>
            <a:chOff x="0" y="0"/>
            <a:chExt cx="9144000" cy="5143511"/>
          </a:xfrm>
        </p:grpSpPr>
        <p:pic>
          <p:nvPicPr>
            <p:cNvPr id="137" name="Google Shape;137;p19"/>
            <p:cNvPicPr preferRelativeResize="0"/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19"/>
            <p:cNvPicPr preferRelativeResize="0"/>
            <p:nvPr/>
          </p:nvPicPr>
          <p:blipFill rotWithShape="1">
            <a:blip r:embed="rId3">
              <a:alphaModFix amt="70000"/>
            </a:blip>
            <a:srcRect b="44613" l="6188" r="39193" t="-4659"/>
            <a:stretch/>
          </p:blipFill>
          <p:spPr>
            <a:xfrm flipH="1" rot="10800000">
              <a:off x="5550586" y="15136"/>
              <a:ext cx="3592677" cy="3537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19"/>
            <p:cNvPicPr preferRelativeResize="0"/>
            <p:nvPr/>
          </p:nvPicPr>
          <p:blipFill rotWithShape="1">
            <a:blip r:embed="rId3">
              <a:alphaModFix amt="70000"/>
            </a:blip>
            <a:srcRect b="44613" l="6188" r="39193" t="-4659"/>
            <a:stretch/>
          </p:blipFill>
          <p:spPr>
            <a:xfrm flipH="1">
              <a:off x="11" y="1606511"/>
              <a:ext cx="3592677" cy="3537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" name="Google Shape;140;p19"/>
          <p:cNvSpPr txBox="1"/>
          <p:nvPr>
            <p:ph hasCustomPrompt="1" type="title"/>
          </p:nvPr>
        </p:nvSpPr>
        <p:spPr>
          <a:xfrm>
            <a:off x="2343900" y="1968650"/>
            <a:ext cx="44562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19"/>
          <p:cNvSpPr txBox="1"/>
          <p:nvPr>
            <p:ph idx="1" type="subTitle"/>
          </p:nvPr>
        </p:nvSpPr>
        <p:spPr>
          <a:xfrm>
            <a:off x="2343900" y="2667250"/>
            <a:ext cx="4456200" cy="5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42" name="Google Shape;142;p19"/>
          <p:cNvSpPr txBox="1"/>
          <p:nvPr>
            <p:ph hasCustomPrompt="1" idx="2" type="title"/>
          </p:nvPr>
        </p:nvSpPr>
        <p:spPr>
          <a:xfrm>
            <a:off x="713161" y="546900"/>
            <a:ext cx="44562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3" name="Google Shape;143;p19"/>
          <p:cNvSpPr txBox="1"/>
          <p:nvPr>
            <p:ph idx="3" type="subTitle"/>
          </p:nvPr>
        </p:nvSpPr>
        <p:spPr>
          <a:xfrm>
            <a:off x="713164" y="1245649"/>
            <a:ext cx="4456200" cy="5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44" name="Google Shape;144;p19"/>
          <p:cNvSpPr txBox="1"/>
          <p:nvPr>
            <p:ph hasCustomPrompt="1" idx="4" type="title"/>
          </p:nvPr>
        </p:nvSpPr>
        <p:spPr>
          <a:xfrm>
            <a:off x="3974634" y="3390550"/>
            <a:ext cx="44562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19"/>
          <p:cNvSpPr txBox="1"/>
          <p:nvPr>
            <p:ph idx="5" type="subTitle"/>
          </p:nvPr>
        </p:nvSpPr>
        <p:spPr>
          <a:xfrm>
            <a:off x="3974639" y="4089000"/>
            <a:ext cx="4456200" cy="5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20"/>
          <p:cNvGrpSpPr/>
          <p:nvPr/>
        </p:nvGrpSpPr>
        <p:grpSpPr>
          <a:xfrm>
            <a:off x="-2" y="0"/>
            <a:ext cx="9144127" cy="5159000"/>
            <a:chOff x="-2" y="0"/>
            <a:chExt cx="9144127" cy="5159000"/>
          </a:xfrm>
        </p:grpSpPr>
        <p:pic>
          <p:nvPicPr>
            <p:cNvPr id="148" name="Google Shape;148;p20"/>
            <p:cNvPicPr preferRelativeResize="0"/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 flipH="1">
              <a:off x="12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20"/>
            <p:cNvPicPr preferRelativeResize="0"/>
            <p:nvPr/>
          </p:nvPicPr>
          <p:blipFill rotWithShape="1">
            <a:blip r:embed="rId3">
              <a:alphaModFix amt="70000"/>
            </a:blip>
            <a:srcRect b="0" l="6656" r="6665" t="0"/>
            <a:stretch/>
          </p:blipFill>
          <p:spPr>
            <a:xfrm flipH="1">
              <a:off x="-2" y="15500"/>
              <a:ext cx="4978477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0" name="Google Shape;150;p20"/>
          <p:cNvSpPr txBox="1"/>
          <p:nvPr>
            <p:ph type="ctrTitle"/>
          </p:nvPr>
        </p:nvSpPr>
        <p:spPr>
          <a:xfrm>
            <a:off x="4381500" y="533400"/>
            <a:ext cx="3809100" cy="94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b="1" sz="4900"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1" name="Google Shape;151;p20"/>
          <p:cNvSpPr txBox="1"/>
          <p:nvPr>
            <p:ph idx="1" type="subTitle"/>
          </p:nvPr>
        </p:nvSpPr>
        <p:spPr>
          <a:xfrm>
            <a:off x="4381500" y="1640325"/>
            <a:ext cx="3809100" cy="13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2" name="Google Shape;152;p20"/>
          <p:cNvSpPr txBox="1"/>
          <p:nvPr/>
        </p:nvSpPr>
        <p:spPr>
          <a:xfrm>
            <a:off x="4381500" y="3238500"/>
            <a:ext cx="38091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200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3"/>
          <p:cNvGrpSpPr/>
          <p:nvPr/>
        </p:nvGrpSpPr>
        <p:grpSpPr>
          <a:xfrm>
            <a:off x="1" y="-1"/>
            <a:ext cx="9144124" cy="5143501"/>
            <a:chOff x="1" y="-1"/>
            <a:chExt cx="9144124" cy="5143501"/>
          </a:xfrm>
        </p:grpSpPr>
        <p:pic>
          <p:nvPicPr>
            <p:cNvPr id="16" name="Google Shape;16;p3"/>
            <p:cNvPicPr preferRelativeResize="0"/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 flipH="1">
              <a:off x="12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3"/>
            <p:cNvPicPr preferRelativeResize="0"/>
            <p:nvPr/>
          </p:nvPicPr>
          <p:blipFill rotWithShape="1">
            <a:blip r:embed="rId3">
              <a:alphaModFix amt="70000"/>
            </a:blip>
            <a:srcRect b="6266" l="-8940" r="8940" t="-357"/>
            <a:stretch/>
          </p:blipFill>
          <p:spPr>
            <a:xfrm flipH="1" rot="5400000">
              <a:off x="-403175" y="403175"/>
              <a:ext cx="5124451" cy="43180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Google Shape;18;p3"/>
          <p:cNvSpPr txBox="1"/>
          <p:nvPr>
            <p:ph type="title"/>
          </p:nvPr>
        </p:nvSpPr>
        <p:spPr>
          <a:xfrm>
            <a:off x="4047175" y="2739888"/>
            <a:ext cx="4383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2" type="title"/>
          </p:nvPr>
        </p:nvSpPr>
        <p:spPr>
          <a:xfrm>
            <a:off x="4047175" y="1561813"/>
            <a:ext cx="1977000" cy="1106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7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21"/>
          <p:cNvGrpSpPr/>
          <p:nvPr/>
        </p:nvGrpSpPr>
        <p:grpSpPr>
          <a:xfrm>
            <a:off x="0" y="0"/>
            <a:ext cx="9144000" cy="5143511"/>
            <a:chOff x="0" y="0"/>
            <a:chExt cx="9144000" cy="5143511"/>
          </a:xfrm>
        </p:grpSpPr>
        <p:pic>
          <p:nvPicPr>
            <p:cNvPr id="155" name="Google Shape;155;p21"/>
            <p:cNvPicPr preferRelativeResize="0"/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 flipH="1" rot="10800000">
              <a:off x="0" y="11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21"/>
            <p:cNvPicPr preferRelativeResize="0"/>
            <p:nvPr/>
          </p:nvPicPr>
          <p:blipFill rotWithShape="1">
            <a:blip r:embed="rId3">
              <a:alphaModFix amt="70000"/>
            </a:blip>
            <a:srcRect b="44613" l="6188" r="39193" t="-4659"/>
            <a:stretch/>
          </p:blipFill>
          <p:spPr>
            <a:xfrm>
              <a:off x="5550586" y="1591375"/>
              <a:ext cx="3592677" cy="3537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21"/>
            <p:cNvPicPr preferRelativeResize="0"/>
            <p:nvPr/>
          </p:nvPicPr>
          <p:blipFill rotWithShape="1">
            <a:blip r:embed="rId3">
              <a:alphaModFix amt="70000"/>
            </a:blip>
            <a:srcRect b="44613" l="6188" r="39193" t="-4659"/>
            <a:stretch/>
          </p:blipFill>
          <p:spPr>
            <a:xfrm rot="10800000">
              <a:off x="11" y="0"/>
              <a:ext cx="3592677" cy="3537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7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22"/>
          <p:cNvGrpSpPr/>
          <p:nvPr/>
        </p:nvGrpSpPr>
        <p:grpSpPr>
          <a:xfrm>
            <a:off x="-1" y="-19050"/>
            <a:ext cx="9144001" cy="5162551"/>
            <a:chOff x="-1" y="-19050"/>
            <a:chExt cx="9144001" cy="5162551"/>
          </a:xfrm>
        </p:grpSpPr>
        <p:pic>
          <p:nvPicPr>
            <p:cNvPr id="160" name="Google Shape;160;p22"/>
            <p:cNvPicPr preferRelativeResize="0"/>
            <p:nvPr/>
          </p:nvPicPr>
          <p:blipFill rotWithShape="1">
            <a:blip r:embed="rId2">
              <a:alphaModFix amt="70000"/>
            </a:blip>
            <a:srcRect b="0" l="0" r="3567" t="0"/>
            <a:stretch/>
          </p:blipFill>
          <p:spPr>
            <a:xfrm flipH="1" rot="5400000">
              <a:off x="1995487" y="-2014536"/>
              <a:ext cx="5153026" cy="9144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22"/>
            <p:cNvPicPr preferRelativeResize="0"/>
            <p:nvPr/>
          </p:nvPicPr>
          <p:blipFill rotWithShape="1">
            <a:blip r:embed="rId3">
              <a:alphaModFix amt="60000"/>
            </a:blip>
            <a:srcRect b="0" l="5750" r="26836" t="0"/>
            <a:stretch/>
          </p:blipFill>
          <p:spPr>
            <a:xfrm flipH="1" rot="5400000">
              <a:off x="1990724" y="-866774"/>
              <a:ext cx="5162551" cy="6858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4"/>
          <p:cNvGrpSpPr/>
          <p:nvPr/>
        </p:nvGrpSpPr>
        <p:grpSpPr>
          <a:xfrm>
            <a:off x="-19051" y="-12700"/>
            <a:ext cx="9516714" cy="5175250"/>
            <a:chOff x="-19051" y="-12700"/>
            <a:chExt cx="9516714" cy="5175250"/>
          </a:xfrm>
        </p:grpSpPr>
        <p:pic>
          <p:nvPicPr>
            <p:cNvPr id="22" name="Google Shape;22;p4"/>
            <p:cNvPicPr preferRelativeResize="0"/>
            <p:nvPr/>
          </p:nvPicPr>
          <p:blipFill rotWithShape="1">
            <a:blip r:embed="rId2">
              <a:alphaModFix amt="70000"/>
            </a:blip>
            <a:srcRect b="0" l="760" r="14693" t="0"/>
            <a:stretch/>
          </p:blipFill>
          <p:spPr>
            <a:xfrm flipH="1" rot="-5400000">
              <a:off x="1987551" y="-2000250"/>
              <a:ext cx="5168899" cy="9144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4"/>
            <p:cNvPicPr preferRelativeResize="0"/>
            <p:nvPr/>
          </p:nvPicPr>
          <p:blipFill rotWithShape="1">
            <a:blip r:embed="rId3">
              <a:alphaModFix/>
            </a:blip>
            <a:srcRect b="0" l="624" r="52794" t="0"/>
            <a:stretch/>
          </p:blipFill>
          <p:spPr>
            <a:xfrm rot="5400000">
              <a:off x="4876800" y="541688"/>
              <a:ext cx="3162301" cy="6079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4"/>
            <p:cNvPicPr preferRelativeResize="0"/>
            <p:nvPr/>
          </p:nvPicPr>
          <p:blipFill rotWithShape="1">
            <a:blip r:embed="rId3">
              <a:alphaModFix/>
            </a:blip>
            <a:srcRect b="8012" l="625" r="78610" t="0"/>
            <a:stretch/>
          </p:blipFill>
          <p:spPr>
            <a:xfrm rot="5400000">
              <a:off x="2072312" y="1661487"/>
              <a:ext cx="1409699" cy="55924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13225" y="1276300"/>
            <a:ext cx="7704000" cy="24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B9C"/>
              </a:buClr>
              <a:buSzPts val="1400"/>
              <a:buFont typeface="Open Sans Medium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Char char="■"/>
              <a:defRPr sz="1200"/>
            </a:lvl9pPr>
          </a:lstStyle>
          <a:p/>
        </p:txBody>
      </p:sp>
      <p:sp>
        <p:nvSpPr>
          <p:cNvPr id="26" name="Google Shape;26;p4"/>
          <p:cNvSpPr txBox="1"/>
          <p:nvPr>
            <p:ph type="title"/>
          </p:nvPr>
        </p:nvSpPr>
        <p:spPr>
          <a:xfrm>
            <a:off x="720000" y="470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5"/>
          <p:cNvGrpSpPr/>
          <p:nvPr/>
        </p:nvGrpSpPr>
        <p:grpSpPr>
          <a:xfrm>
            <a:off x="0" y="-12702"/>
            <a:ext cx="9144000" cy="5156202"/>
            <a:chOff x="0" y="-12702"/>
            <a:chExt cx="9144000" cy="5156202"/>
          </a:xfrm>
        </p:grpSpPr>
        <p:pic>
          <p:nvPicPr>
            <p:cNvPr id="29" name="Google Shape;29;p5"/>
            <p:cNvPicPr preferRelativeResize="0"/>
            <p:nvPr/>
          </p:nvPicPr>
          <p:blipFill rotWithShape="1">
            <a:blip r:embed="rId2">
              <a:alphaModFix amt="70000"/>
            </a:blip>
            <a:srcRect b="0" l="0" r="1469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p5"/>
            <p:cNvPicPr preferRelativeResize="0"/>
            <p:nvPr/>
          </p:nvPicPr>
          <p:blipFill rotWithShape="1">
            <a:blip r:embed="rId3">
              <a:alphaModFix/>
            </a:blip>
            <a:srcRect b="44613" l="6188" r="39193" t="-4659"/>
            <a:stretch/>
          </p:blipFill>
          <p:spPr>
            <a:xfrm rot="-5400000">
              <a:off x="5579161" y="15136"/>
              <a:ext cx="3592677" cy="3537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4232674" y="2635449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2" type="subTitle"/>
          </p:nvPr>
        </p:nvSpPr>
        <p:spPr>
          <a:xfrm>
            <a:off x="720000" y="2635449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3" type="subTitle"/>
          </p:nvPr>
        </p:nvSpPr>
        <p:spPr>
          <a:xfrm>
            <a:off x="720000" y="2274001"/>
            <a:ext cx="2505600" cy="43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6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4" type="subTitle"/>
          </p:nvPr>
        </p:nvSpPr>
        <p:spPr>
          <a:xfrm>
            <a:off x="4232675" y="2274001"/>
            <a:ext cx="2505600" cy="43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6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b="1" sz="1800"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type="title"/>
          </p:nvPr>
        </p:nvSpPr>
        <p:spPr>
          <a:xfrm>
            <a:off x="720000" y="470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6"/>
          <p:cNvGrpSpPr/>
          <p:nvPr/>
        </p:nvGrpSpPr>
        <p:grpSpPr>
          <a:xfrm>
            <a:off x="0" y="-6351"/>
            <a:ext cx="9144000" cy="5156201"/>
            <a:chOff x="0" y="-6351"/>
            <a:chExt cx="9144000" cy="5156201"/>
          </a:xfrm>
        </p:grpSpPr>
        <p:pic>
          <p:nvPicPr>
            <p:cNvPr id="38" name="Google Shape;38;p6"/>
            <p:cNvPicPr preferRelativeResize="0"/>
            <p:nvPr/>
          </p:nvPicPr>
          <p:blipFill rotWithShape="1">
            <a:blip r:embed="rId2">
              <a:alphaModFix amt="70000"/>
            </a:blip>
            <a:srcRect b="0" l="0" r="14690" t="0"/>
            <a:stretch/>
          </p:blipFill>
          <p:spPr>
            <a:xfrm flipH="1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39;p6"/>
            <p:cNvPicPr preferRelativeResize="0"/>
            <p:nvPr/>
          </p:nvPicPr>
          <p:blipFill rotWithShape="1">
            <a:blip r:embed="rId3">
              <a:alphaModFix/>
            </a:blip>
            <a:srcRect b="0" l="16434" r="63383" t="0"/>
            <a:stretch/>
          </p:blipFill>
          <p:spPr>
            <a:xfrm rot="10800000">
              <a:off x="0" y="-6351"/>
              <a:ext cx="1162050" cy="51562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" name="Google Shape;40;p6"/>
          <p:cNvSpPr txBox="1"/>
          <p:nvPr>
            <p:ph type="title"/>
          </p:nvPr>
        </p:nvSpPr>
        <p:spPr>
          <a:xfrm>
            <a:off x="720000" y="470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7"/>
          <p:cNvGrpSpPr/>
          <p:nvPr/>
        </p:nvGrpSpPr>
        <p:grpSpPr>
          <a:xfrm>
            <a:off x="0" y="-12698"/>
            <a:ext cx="9144000" cy="5156198"/>
            <a:chOff x="0" y="-12698"/>
            <a:chExt cx="9144000" cy="5156198"/>
          </a:xfrm>
        </p:grpSpPr>
        <p:pic>
          <p:nvPicPr>
            <p:cNvPr id="43" name="Google Shape;43;p7"/>
            <p:cNvPicPr preferRelativeResize="0"/>
            <p:nvPr/>
          </p:nvPicPr>
          <p:blipFill rotWithShape="1">
            <a:blip r:embed="rId2">
              <a:alphaModFix amt="70000"/>
            </a:blip>
            <a:srcRect b="0" l="0" r="14690" t="0"/>
            <a:stretch/>
          </p:blipFill>
          <p:spPr>
            <a:xfrm flipH="1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Google Shape;44;p7"/>
            <p:cNvPicPr preferRelativeResize="0"/>
            <p:nvPr/>
          </p:nvPicPr>
          <p:blipFill rotWithShape="1">
            <a:blip r:embed="rId3">
              <a:alphaModFix amt="80000"/>
            </a:blip>
            <a:srcRect b="3326" l="4533" r="43480" t="10932"/>
            <a:stretch/>
          </p:blipFill>
          <p:spPr>
            <a:xfrm rot="10800000">
              <a:off x="2" y="-12698"/>
              <a:ext cx="3492499" cy="51561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" name="Google Shape;45;p7"/>
          <p:cNvSpPr txBox="1"/>
          <p:nvPr>
            <p:ph type="title"/>
          </p:nvPr>
        </p:nvSpPr>
        <p:spPr>
          <a:xfrm flipH="1">
            <a:off x="4749300" y="673100"/>
            <a:ext cx="3681600" cy="105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subTitle"/>
          </p:nvPr>
        </p:nvSpPr>
        <p:spPr>
          <a:xfrm flipH="1">
            <a:off x="4749300" y="1866025"/>
            <a:ext cx="3681600" cy="25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47" name="Google Shape;47;p7"/>
          <p:cNvSpPr/>
          <p:nvPr>
            <p:ph idx="2" type="pic"/>
          </p:nvPr>
        </p:nvSpPr>
        <p:spPr>
          <a:xfrm>
            <a:off x="713225" y="794525"/>
            <a:ext cx="3551700" cy="35544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8"/>
          <p:cNvGrpSpPr/>
          <p:nvPr/>
        </p:nvGrpSpPr>
        <p:grpSpPr>
          <a:xfrm>
            <a:off x="0" y="-6348"/>
            <a:ext cx="9144002" cy="5156198"/>
            <a:chOff x="0" y="-6348"/>
            <a:chExt cx="9144002" cy="5156198"/>
          </a:xfrm>
        </p:grpSpPr>
        <p:pic>
          <p:nvPicPr>
            <p:cNvPr id="50" name="Google Shape;50;p8"/>
            <p:cNvPicPr preferRelativeResize="0"/>
            <p:nvPr/>
          </p:nvPicPr>
          <p:blipFill rotWithShape="1">
            <a:blip r:embed="rId2">
              <a:alphaModFix amt="70000"/>
            </a:blip>
            <a:srcRect b="0" l="0" r="1469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8"/>
            <p:cNvPicPr preferRelativeResize="0"/>
            <p:nvPr/>
          </p:nvPicPr>
          <p:blipFill rotWithShape="1">
            <a:blip r:embed="rId3">
              <a:alphaModFix amt="80000"/>
            </a:blip>
            <a:srcRect b="3326" l="101" r="55946" t="10932"/>
            <a:stretch/>
          </p:blipFill>
          <p:spPr>
            <a:xfrm flipH="1" rot="10800000">
              <a:off x="6191250" y="-6348"/>
              <a:ext cx="2952752" cy="51561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" name="Google Shape;52;p8"/>
          <p:cNvSpPr txBox="1"/>
          <p:nvPr>
            <p:ph type="title"/>
          </p:nvPr>
        </p:nvSpPr>
        <p:spPr>
          <a:xfrm>
            <a:off x="713225" y="1177650"/>
            <a:ext cx="6144900" cy="27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9"/>
          <p:cNvGrpSpPr/>
          <p:nvPr/>
        </p:nvGrpSpPr>
        <p:grpSpPr>
          <a:xfrm>
            <a:off x="0" y="-12702"/>
            <a:ext cx="9144000" cy="5156202"/>
            <a:chOff x="0" y="-12702"/>
            <a:chExt cx="9144000" cy="5156202"/>
          </a:xfrm>
        </p:grpSpPr>
        <p:pic>
          <p:nvPicPr>
            <p:cNvPr id="55" name="Google Shape;55;p9"/>
            <p:cNvPicPr preferRelativeResize="0"/>
            <p:nvPr/>
          </p:nvPicPr>
          <p:blipFill rotWithShape="1">
            <a:blip r:embed="rId2">
              <a:alphaModFix amt="70000"/>
            </a:blip>
            <a:srcRect b="0" l="0" r="14690" t="0"/>
            <a:stretch/>
          </p:blipFill>
          <p:spPr>
            <a:xfrm flipH="1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9"/>
            <p:cNvPicPr preferRelativeResize="0"/>
            <p:nvPr/>
          </p:nvPicPr>
          <p:blipFill rotWithShape="1">
            <a:blip r:embed="rId3">
              <a:alphaModFix/>
            </a:blip>
            <a:srcRect b="32995" l="6188" r="39193" t="6959"/>
            <a:stretch/>
          </p:blipFill>
          <p:spPr>
            <a:xfrm flipH="1" rot="5400000">
              <a:off x="-27838" y="15136"/>
              <a:ext cx="3592677" cy="3537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" name="Google Shape;57;p9"/>
          <p:cNvSpPr txBox="1"/>
          <p:nvPr>
            <p:ph type="title"/>
          </p:nvPr>
        </p:nvSpPr>
        <p:spPr>
          <a:xfrm>
            <a:off x="4304100" y="116925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8" name="Google Shape;58;p9"/>
          <p:cNvSpPr txBox="1"/>
          <p:nvPr>
            <p:ph idx="1" type="subTitle"/>
          </p:nvPr>
        </p:nvSpPr>
        <p:spPr>
          <a:xfrm>
            <a:off x="4304100" y="2739150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0"/>
          <p:cNvSpPr txBox="1"/>
          <p:nvPr>
            <p:ph type="title"/>
          </p:nvPr>
        </p:nvSpPr>
        <p:spPr>
          <a:xfrm>
            <a:off x="720000" y="470425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ichroma"/>
              <a:buNone/>
              <a:defRPr b="1" sz="29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49">
          <p15:clr>
            <a:srgbClr val="E46962"/>
          </p15:clr>
        </p15:guide>
        <p15:guide id="4" orient="horz" pos="340">
          <p15:clr>
            <a:srgbClr val="E46962"/>
          </p15:clr>
        </p15:guide>
        <p15:guide id="5" orient="horz" pos="2895">
          <p15:clr>
            <a:srgbClr val="E46962"/>
          </p15:clr>
        </p15:guide>
        <p15:guide id="6" pos="5311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es.wikipedia.org/wiki/Objeto_astron%C3%B3mico" TargetMode="External"/><Relationship Id="rId4" Type="http://schemas.openxmlformats.org/officeDocument/2006/relationships/hyperlink" Target="https://es.wikipedia.org/wiki/Espectro_electromagn%C3%A9tico" TargetMode="External"/><Relationship Id="rId5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ctrTitle"/>
          </p:nvPr>
        </p:nvSpPr>
        <p:spPr>
          <a:xfrm>
            <a:off x="713225" y="1595875"/>
            <a:ext cx="8161200" cy="191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</a:t>
            </a:r>
            <a:r>
              <a:rPr lang="en" sz="3600"/>
              <a:t>nálisis</a:t>
            </a:r>
            <a:r>
              <a:rPr lang="en" sz="3600"/>
              <a:t> de curvas de luz y estructuración de los resultados en HDF 5 </a:t>
            </a:r>
            <a:endParaRPr sz="3600"/>
          </a:p>
        </p:txBody>
      </p:sp>
      <p:sp>
        <p:nvSpPr>
          <p:cNvPr id="167" name="Google Shape;167;p23"/>
          <p:cNvSpPr txBox="1"/>
          <p:nvPr>
            <p:ph idx="1" type="subTitle"/>
          </p:nvPr>
        </p:nvSpPr>
        <p:spPr>
          <a:xfrm>
            <a:off x="713225" y="4132200"/>
            <a:ext cx="34116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Valentina Contreras Rojas 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Herramientas Computacionales para la Astro </a:t>
            </a:r>
            <a:r>
              <a:rPr lang="en" sz="900"/>
              <a:t>informática</a:t>
            </a:r>
            <a:r>
              <a:rPr lang="en" sz="900"/>
              <a:t> </a:t>
            </a:r>
            <a:endParaRPr sz="900"/>
          </a:p>
        </p:txBody>
      </p:sp>
      <p:pic>
        <p:nvPicPr>
          <p:cNvPr id="168" name="Google Shape;16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81" y="129631"/>
            <a:ext cx="745300" cy="7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2"/>
          <p:cNvSpPr txBox="1"/>
          <p:nvPr>
            <p:ph type="title"/>
          </p:nvPr>
        </p:nvSpPr>
        <p:spPr>
          <a:xfrm flipH="1">
            <a:off x="619425" y="446650"/>
            <a:ext cx="3681600" cy="105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/>
              <a:t>Paso 4:</a:t>
            </a:r>
            <a:r>
              <a:rPr lang="en" sz="2200"/>
              <a:t> Construir las clases</a:t>
            </a:r>
            <a:endParaRPr sz="2200"/>
          </a:p>
        </p:txBody>
      </p:sp>
      <p:sp>
        <p:nvSpPr>
          <p:cNvPr id="307" name="Google Shape;307;p32"/>
          <p:cNvSpPr txBox="1"/>
          <p:nvPr/>
        </p:nvSpPr>
        <p:spPr>
          <a:xfrm>
            <a:off x="713225" y="1789975"/>
            <a:ext cx="3224100" cy="614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Estadistica básica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8" name="Google Shape;308;p32"/>
          <p:cNvSpPr txBox="1"/>
          <p:nvPr/>
        </p:nvSpPr>
        <p:spPr>
          <a:xfrm>
            <a:off x="713225" y="2837375"/>
            <a:ext cx="3224100" cy="614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Estadistica extendida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9" name="Google Shape;309;p32"/>
          <p:cNvSpPr txBox="1"/>
          <p:nvPr/>
        </p:nvSpPr>
        <p:spPr>
          <a:xfrm>
            <a:off x="713225" y="3884775"/>
            <a:ext cx="3224100" cy="614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Análisis</a:t>
            </a:r>
            <a:r>
              <a:rPr lang="en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de frecuencias 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10" name="Google Shape;310;p32"/>
          <p:cNvCxnSpPr>
            <a:stCxn id="307" idx="2"/>
            <a:endCxn id="308" idx="0"/>
          </p:cNvCxnSpPr>
          <p:nvPr/>
        </p:nvCxnSpPr>
        <p:spPr>
          <a:xfrm>
            <a:off x="2325275" y="2404675"/>
            <a:ext cx="0" cy="432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1" name="Google Shape;311;p32"/>
          <p:cNvCxnSpPr/>
          <p:nvPr/>
        </p:nvCxnSpPr>
        <p:spPr>
          <a:xfrm>
            <a:off x="2325275" y="3452075"/>
            <a:ext cx="0" cy="432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12" name="Google Shape;3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9750" y="773150"/>
            <a:ext cx="4901874" cy="38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2"/>
          <p:cNvSpPr/>
          <p:nvPr/>
        </p:nvSpPr>
        <p:spPr>
          <a:xfrm>
            <a:off x="4237750" y="1380250"/>
            <a:ext cx="2695800" cy="506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14" name="Google Shape;314;p32"/>
          <p:cNvCxnSpPr>
            <a:stCxn id="313" idx="3"/>
          </p:cNvCxnSpPr>
          <p:nvPr/>
        </p:nvCxnSpPr>
        <p:spPr>
          <a:xfrm>
            <a:off x="6933550" y="1633600"/>
            <a:ext cx="2586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5" name="Google Shape;315;p32"/>
          <p:cNvSpPr txBox="1"/>
          <p:nvPr/>
        </p:nvSpPr>
        <p:spPr>
          <a:xfrm>
            <a:off x="7233975" y="1380250"/>
            <a:ext cx="13494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Michroma"/>
                <a:ea typeface="Michroma"/>
                <a:cs typeface="Michroma"/>
                <a:sym typeface="Michroma"/>
              </a:rPr>
              <a:t>Atributos</a:t>
            </a:r>
            <a:endParaRPr>
              <a:solidFill>
                <a:srgbClr val="212121"/>
              </a:solidFill>
              <a:latin typeface="Michroma"/>
              <a:ea typeface="Michroma"/>
              <a:cs typeface="Michroma"/>
              <a:sym typeface="Michroma"/>
            </a:endParaRPr>
          </a:p>
        </p:txBody>
      </p:sp>
      <p:sp>
        <p:nvSpPr>
          <p:cNvPr id="316" name="Google Shape;316;p32"/>
          <p:cNvSpPr/>
          <p:nvPr/>
        </p:nvSpPr>
        <p:spPr>
          <a:xfrm>
            <a:off x="4237750" y="1143000"/>
            <a:ext cx="3224100" cy="237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17" name="Google Shape;317;p32"/>
          <p:cNvCxnSpPr/>
          <p:nvPr/>
        </p:nvCxnSpPr>
        <p:spPr>
          <a:xfrm>
            <a:off x="7461850" y="1258950"/>
            <a:ext cx="2586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8" name="Google Shape;318;p32"/>
          <p:cNvSpPr txBox="1"/>
          <p:nvPr/>
        </p:nvSpPr>
        <p:spPr>
          <a:xfrm>
            <a:off x="7720450" y="1068975"/>
            <a:ext cx="13494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12121"/>
                </a:solidFill>
                <a:latin typeface="Michroma"/>
                <a:ea typeface="Michroma"/>
                <a:cs typeface="Michroma"/>
                <a:sym typeface="Michroma"/>
              </a:rPr>
              <a:t>Parametros de entrada</a:t>
            </a:r>
            <a:endParaRPr sz="1100">
              <a:solidFill>
                <a:srgbClr val="212121"/>
              </a:solidFill>
              <a:latin typeface="Michroma"/>
              <a:ea typeface="Michroma"/>
              <a:cs typeface="Michroma"/>
              <a:sym typeface="Michr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3"/>
          <p:cNvSpPr txBox="1"/>
          <p:nvPr>
            <p:ph type="title"/>
          </p:nvPr>
        </p:nvSpPr>
        <p:spPr>
          <a:xfrm flipH="1">
            <a:off x="4749300" y="673100"/>
            <a:ext cx="3681600" cy="105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/>
              <a:t>Paso 5:</a:t>
            </a:r>
            <a:r>
              <a:rPr lang="en" sz="2200"/>
              <a:t> importar a hdf5</a:t>
            </a:r>
            <a:r>
              <a:rPr lang="en"/>
              <a:t> </a:t>
            </a:r>
            <a:endParaRPr/>
          </a:p>
        </p:txBody>
      </p:sp>
      <p:pic>
        <p:nvPicPr>
          <p:cNvPr id="324" name="Google Shape;3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50" y="673100"/>
            <a:ext cx="4444498" cy="388144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3"/>
          <p:cNvSpPr/>
          <p:nvPr/>
        </p:nvSpPr>
        <p:spPr>
          <a:xfrm rot="1653000">
            <a:off x="4805054" y="2027727"/>
            <a:ext cx="1412688" cy="40979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6" name="Google Shape;326;p33"/>
          <p:cNvPicPr preferRelativeResize="0"/>
          <p:nvPr/>
        </p:nvPicPr>
        <p:blipFill rotWithShape="1">
          <a:blip r:embed="rId4">
            <a:alphaModFix/>
          </a:blip>
          <a:srcRect b="35550" l="0" r="37063" t="0"/>
          <a:stretch/>
        </p:blipFill>
        <p:spPr>
          <a:xfrm>
            <a:off x="5878850" y="2860725"/>
            <a:ext cx="3265142" cy="220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4"/>
          <p:cNvSpPr txBox="1"/>
          <p:nvPr>
            <p:ph type="title"/>
          </p:nvPr>
        </p:nvSpPr>
        <p:spPr>
          <a:xfrm flipH="1">
            <a:off x="4749300" y="673100"/>
            <a:ext cx="3681600" cy="105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/>
              <a:t>Paso 6: </a:t>
            </a:r>
            <a:r>
              <a:rPr lang="en" sz="2200"/>
              <a:t>D</a:t>
            </a:r>
            <a:r>
              <a:rPr lang="en" sz="2200"/>
              <a:t>ocumentación</a:t>
            </a:r>
            <a:endParaRPr sz="2200"/>
          </a:p>
        </p:txBody>
      </p:sp>
      <p:sp>
        <p:nvSpPr>
          <p:cNvPr id="332" name="Google Shape;332;p34"/>
          <p:cNvSpPr txBox="1"/>
          <p:nvPr>
            <p:ph idx="1" type="subTitle"/>
          </p:nvPr>
        </p:nvSpPr>
        <p:spPr>
          <a:xfrm flipH="1">
            <a:off x="4874725" y="3139700"/>
            <a:ext cx="30069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Michroma"/>
                <a:ea typeface="Michroma"/>
                <a:cs typeface="Michroma"/>
                <a:sym typeface="Michroma"/>
              </a:rPr>
              <a:t>Doxygen</a:t>
            </a:r>
            <a:endParaRPr sz="2500">
              <a:latin typeface="Michroma"/>
              <a:ea typeface="Michroma"/>
              <a:cs typeface="Michroma"/>
              <a:sym typeface="Michr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ichroma"/>
              <a:ea typeface="Michroma"/>
              <a:cs typeface="Michroma"/>
              <a:sym typeface="Michroma"/>
            </a:endParaRPr>
          </a:p>
        </p:txBody>
      </p:sp>
      <p:sp>
        <p:nvSpPr>
          <p:cNvPr id="333" name="Google Shape;333;p34"/>
          <p:cNvSpPr/>
          <p:nvPr/>
        </p:nvSpPr>
        <p:spPr>
          <a:xfrm>
            <a:off x="6167875" y="1962500"/>
            <a:ext cx="420600" cy="938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4" name="Google Shape;33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50" y="335700"/>
            <a:ext cx="4444500" cy="456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5"/>
          <p:cNvSpPr txBox="1"/>
          <p:nvPr>
            <p:ph type="title"/>
          </p:nvPr>
        </p:nvSpPr>
        <p:spPr>
          <a:xfrm>
            <a:off x="312700" y="185150"/>
            <a:ext cx="8648100" cy="97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Resultados</a:t>
            </a:r>
            <a:r>
              <a:rPr lang="en" sz="3200"/>
              <a:t>- Código en python</a:t>
            </a:r>
            <a:endParaRPr sz="3200"/>
          </a:p>
        </p:txBody>
      </p:sp>
      <p:pic>
        <p:nvPicPr>
          <p:cNvPr id="340" name="Google Shape;340;p35"/>
          <p:cNvPicPr preferRelativeResize="0"/>
          <p:nvPr/>
        </p:nvPicPr>
        <p:blipFill rotWithShape="1">
          <a:blip r:embed="rId3">
            <a:alphaModFix/>
          </a:blip>
          <a:srcRect b="0" l="0" r="0" t="1195"/>
          <a:stretch/>
        </p:blipFill>
        <p:spPr>
          <a:xfrm>
            <a:off x="173975" y="1325625"/>
            <a:ext cx="2737451" cy="359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4100" y="1325625"/>
            <a:ext cx="2782025" cy="359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8775" y="1325613"/>
            <a:ext cx="2782025" cy="359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6"/>
          <p:cNvSpPr txBox="1"/>
          <p:nvPr>
            <p:ph type="title"/>
          </p:nvPr>
        </p:nvSpPr>
        <p:spPr>
          <a:xfrm>
            <a:off x="312700" y="185150"/>
            <a:ext cx="8648100" cy="97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Resultados</a:t>
            </a:r>
            <a:r>
              <a:rPr lang="en" sz="3500"/>
              <a:t>- Tabla en HDF 5</a:t>
            </a:r>
            <a:endParaRPr sz="3500"/>
          </a:p>
        </p:txBody>
      </p:sp>
      <p:pic>
        <p:nvPicPr>
          <p:cNvPr id="348" name="Google Shape;348;p36"/>
          <p:cNvPicPr preferRelativeResize="0"/>
          <p:nvPr/>
        </p:nvPicPr>
        <p:blipFill rotWithShape="1">
          <a:blip r:embed="rId3">
            <a:alphaModFix/>
          </a:blip>
          <a:srcRect b="22624" l="0" r="0" t="0"/>
          <a:stretch/>
        </p:blipFill>
        <p:spPr>
          <a:xfrm>
            <a:off x="713225" y="1239650"/>
            <a:ext cx="7656048" cy="3903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7"/>
          <p:cNvSpPr txBox="1"/>
          <p:nvPr>
            <p:ph type="title"/>
          </p:nvPr>
        </p:nvSpPr>
        <p:spPr>
          <a:xfrm>
            <a:off x="5240550" y="1099850"/>
            <a:ext cx="3677100" cy="13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Resultados: </a:t>
            </a:r>
            <a:r>
              <a:rPr lang="en" sz="2600"/>
              <a:t>Documentación</a:t>
            </a:r>
            <a:endParaRPr sz="1800"/>
          </a:p>
        </p:txBody>
      </p:sp>
      <p:pic>
        <p:nvPicPr>
          <p:cNvPr id="354" name="Google Shape;35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0991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7"/>
          <p:cNvSpPr txBox="1"/>
          <p:nvPr/>
        </p:nvSpPr>
        <p:spPr>
          <a:xfrm>
            <a:off x="5337600" y="3321175"/>
            <a:ext cx="3579900" cy="13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https://www.overleaf.com/7392995913cmdthdjrngtm#6dc9a8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8"/>
          <p:cNvSpPr txBox="1"/>
          <p:nvPr>
            <p:ph idx="1" type="body"/>
          </p:nvPr>
        </p:nvSpPr>
        <p:spPr>
          <a:xfrm>
            <a:off x="795475" y="1373325"/>
            <a:ext cx="7704000" cy="33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Open Sans"/>
              <a:buChar char="●"/>
            </a:pPr>
            <a:r>
              <a:rPr b="1" lang="en" sz="1700" u="sng"/>
              <a:t>Programación</a:t>
            </a:r>
            <a:r>
              <a:rPr b="1" lang="en" sz="1700"/>
              <a:t>:</a:t>
            </a:r>
            <a:endParaRPr b="1"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 clarificar el diseño de un diagramas UML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Identificar atributos con mayor claridad los atributos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Open Sans"/>
              <a:buChar char="●"/>
            </a:pPr>
            <a:r>
              <a:rPr b="1" lang="en" sz="1700" u="sng"/>
              <a:t>HDF 5:</a:t>
            </a:r>
            <a:endParaRPr b="1" sz="1700" u="sng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Crear una tabla, separar por grupo</a:t>
            </a:r>
            <a:r>
              <a:rPr lang="en" sz="1700"/>
              <a:t>s.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 Agregar la descripción de cada atributo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Open Sans"/>
              <a:buChar char="●"/>
            </a:pPr>
            <a:r>
              <a:rPr b="1" lang="en" sz="1700" u="sng"/>
              <a:t>Doxygen:</a:t>
            </a:r>
            <a:endParaRPr b="1" sz="1700" u="sng"/>
          </a:p>
          <a:p>
            <a:pPr indent="-336550" lvl="1" marL="13716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Manipular el archivo de configuración</a:t>
            </a:r>
            <a:endParaRPr sz="1700"/>
          </a:p>
          <a:p>
            <a:pPr indent="-336550" lvl="1" marL="13716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Usar algunas palabras clave</a:t>
            </a:r>
            <a:endParaRPr sz="1700"/>
          </a:p>
          <a:p>
            <a:pPr indent="-336550" lvl="1" marL="13716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Crear el archivo y configurar el formato de salida. 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 </a:t>
            </a:r>
            <a:endParaRPr sz="1700"/>
          </a:p>
        </p:txBody>
      </p:sp>
      <p:sp>
        <p:nvSpPr>
          <p:cNvPr id="361" name="Google Shape;361;p38"/>
          <p:cNvSpPr txBox="1"/>
          <p:nvPr>
            <p:ph type="title"/>
          </p:nvPr>
        </p:nvSpPr>
        <p:spPr>
          <a:xfrm>
            <a:off x="720000" y="470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9"/>
          <p:cNvSpPr txBox="1"/>
          <p:nvPr>
            <p:ph idx="1" type="subTitle"/>
          </p:nvPr>
        </p:nvSpPr>
        <p:spPr>
          <a:xfrm>
            <a:off x="1223708" y="1814500"/>
            <a:ext cx="2811000" cy="10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Comparar el tiempo que se demora mi programa con otro software de alto nivel. 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Volver a comparar los resultados de la clase de los análisis de frecuencia. </a:t>
            </a:r>
            <a:endParaRPr/>
          </a:p>
        </p:txBody>
      </p:sp>
      <p:sp>
        <p:nvSpPr>
          <p:cNvPr id="367" name="Google Shape;367;p39"/>
          <p:cNvSpPr txBox="1"/>
          <p:nvPr>
            <p:ph idx="2" type="subTitle"/>
          </p:nvPr>
        </p:nvSpPr>
        <p:spPr>
          <a:xfrm>
            <a:off x="5050260" y="1901200"/>
            <a:ext cx="2811000" cy="10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Aplicarlo sobre todas las estrellas que voy a comparar, y posteriormente, a las curvas de Hα. </a:t>
            </a:r>
            <a:endParaRPr/>
          </a:p>
        </p:txBody>
      </p:sp>
      <p:sp>
        <p:nvSpPr>
          <p:cNvPr id="368" name="Google Shape;368;p39"/>
          <p:cNvSpPr txBox="1"/>
          <p:nvPr>
            <p:ph idx="3" type="subTitle"/>
          </p:nvPr>
        </p:nvSpPr>
        <p:spPr>
          <a:xfrm>
            <a:off x="1252609" y="3695325"/>
            <a:ext cx="2811000" cy="10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Lograr que el algoritmo reconozca los </a:t>
            </a:r>
            <a:r>
              <a:rPr lang="en"/>
              <a:t>días</a:t>
            </a:r>
            <a:r>
              <a:rPr lang="en"/>
              <a:t> julianos, las magnitudes y los errores de diferentes bases de datos. </a:t>
            </a:r>
            <a:endParaRPr/>
          </a:p>
        </p:txBody>
      </p:sp>
      <p:sp>
        <p:nvSpPr>
          <p:cNvPr id="369" name="Google Shape;369;p39"/>
          <p:cNvSpPr txBox="1"/>
          <p:nvPr>
            <p:ph idx="4" type="subTitle"/>
          </p:nvPr>
        </p:nvSpPr>
        <p:spPr>
          <a:xfrm>
            <a:off x="5050250" y="3792475"/>
            <a:ext cx="2811000" cy="8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Probar los resultados con el clasificador de machine learning construido anteriormente. </a:t>
            </a:r>
            <a:endParaRPr/>
          </a:p>
        </p:txBody>
      </p:sp>
      <p:sp>
        <p:nvSpPr>
          <p:cNvPr id="370" name="Google Shape;370;p39"/>
          <p:cNvSpPr txBox="1"/>
          <p:nvPr>
            <p:ph idx="5" type="subTitle"/>
          </p:nvPr>
        </p:nvSpPr>
        <p:spPr>
          <a:xfrm>
            <a:off x="1223700" y="1275700"/>
            <a:ext cx="28110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Comparaciones</a:t>
            </a:r>
            <a:endParaRPr/>
          </a:p>
        </p:txBody>
      </p:sp>
      <p:sp>
        <p:nvSpPr>
          <p:cNvPr id="371" name="Google Shape;371;p39"/>
          <p:cNvSpPr txBox="1"/>
          <p:nvPr>
            <p:ph idx="6" type="subTitle"/>
          </p:nvPr>
        </p:nvSpPr>
        <p:spPr>
          <a:xfrm>
            <a:off x="1223700" y="3106350"/>
            <a:ext cx="2811000" cy="65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Arreglar el input de datos</a:t>
            </a:r>
            <a:endParaRPr/>
          </a:p>
        </p:txBody>
      </p:sp>
      <p:sp>
        <p:nvSpPr>
          <p:cNvPr id="372" name="Google Shape;372;p39"/>
          <p:cNvSpPr txBox="1"/>
          <p:nvPr>
            <p:ph idx="7" type="subTitle"/>
          </p:nvPr>
        </p:nvSpPr>
        <p:spPr>
          <a:xfrm>
            <a:off x="5050250" y="1251100"/>
            <a:ext cx="3185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Expandir los resultados</a:t>
            </a:r>
            <a:endParaRPr/>
          </a:p>
        </p:txBody>
      </p:sp>
      <p:sp>
        <p:nvSpPr>
          <p:cNvPr id="373" name="Google Shape;373;p39"/>
          <p:cNvSpPr txBox="1"/>
          <p:nvPr>
            <p:ph idx="8" type="subTitle"/>
          </p:nvPr>
        </p:nvSpPr>
        <p:spPr>
          <a:xfrm>
            <a:off x="5050234" y="2939725"/>
            <a:ext cx="28110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374" name="Google Shape;374;p39"/>
          <p:cNvSpPr txBox="1"/>
          <p:nvPr>
            <p:ph type="title"/>
          </p:nvPr>
        </p:nvSpPr>
        <p:spPr>
          <a:xfrm>
            <a:off x="720000" y="470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Trabajos futuros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0"/>
          <p:cNvSpPr txBox="1"/>
          <p:nvPr>
            <p:ph type="ctrTitle"/>
          </p:nvPr>
        </p:nvSpPr>
        <p:spPr>
          <a:xfrm>
            <a:off x="713225" y="787400"/>
            <a:ext cx="5331900" cy="272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Portafolio</a:t>
            </a:r>
            <a:endParaRPr/>
          </a:p>
        </p:txBody>
      </p:sp>
      <p:sp>
        <p:nvSpPr>
          <p:cNvPr id="380" name="Google Shape;380;p40"/>
          <p:cNvSpPr txBox="1"/>
          <p:nvPr>
            <p:ph idx="1" type="subTitle"/>
          </p:nvPr>
        </p:nvSpPr>
        <p:spPr>
          <a:xfrm>
            <a:off x="713225" y="3545325"/>
            <a:ext cx="5331900" cy="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https://github.com/Valeign/HCAIA2023</a:t>
            </a:r>
            <a:endParaRPr u="sng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4799" y="506275"/>
            <a:ext cx="3580126" cy="3857586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1"/>
          <p:cNvSpPr txBox="1"/>
          <p:nvPr/>
        </p:nvSpPr>
        <p:spPr>
          <a:xfrm>
            <a:off x="563475" y="214450"/>
            <a:ext cx="43560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rPr>
              <a:t>HCAI 2023</a:t>
            </a:r>
            <a:endParaRPr b="1" sz="2400">
              <a:solidFill>
                <a:schemeClr val="dk1"/>
              </a:solidFill>
              <a:latin typeface="Michroma"/>
              <a:ea typeface="Michroma"/>
              <a:cs typeface="Michroma"/>
              <a:sym typeface="Michroma"/>
            </a:endParaRPr>
          </a:p>
        </p:txBody>
      </p:sp>
      <p:sp>
        <p:nvSpPr>
          <p:cNvPr id="387" name="Google Shape;387;p41"/>
          <p:cNvSpPr txBox="1"/>
          <p:nvPr/>
        </p:nvSpPr>
        <p:spPr>
          <a:xfrm>
            <a:off x="563475" y="3284450"/>
            <a:ext cx="3923700" cy="16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Cambios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Carpeta de 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proyecto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Readme principal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Agregue los apuntes de las clases de simulaciones.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8" name="Google Shape;388;p41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381" y="741200"/>
            <a:ext cx="3679899" cy="227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>
            <p:ph type="title"/>
          </p:nvPr>
        </p:nvSpPr>
        <p:spPr>
          <a:xfrm>
            <a:off x="720000" y="470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Tabla de contenidos</a:t>
            </a:r>
            <a:endParaRPr/>
          </a:p>
        </p:txBody>
      </p:sp>
      <p:sp>
        <p:nvSpPr>
          <p:cNvPr id="174" name="Google Shape;174;p24"/>
          <p:cNvSpPr txBox="1"/>
          <p:nvPr>
            <p:ph idx="2" type="title"/>
          </p:nvPr>
        </p:nvSpPr>
        <p:spPr>
          <a:xfrm>
            <a:off x="720004" y="1338775"/>
            <a:ext cx="1299300" cy="5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5" name="Google Shape;175;p24"/>
          <p:cNvSpPr txBox="1"/>
          <p:nvPr>
            <p:ph idx="3" type="title"/>
          </p:nvPr>
        </p:nvSpPr>
        <p:spPr>
          <a:xfrm>
            <a:off x="720004" y="2748469"/>
            <a:ext cx="1299300" cy="5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76" name="Google Shape;176;p24"/>
          <p:cNvSpPr txBox="1"/>
          <p:nvPr>
            <p:ph idx="4" type="title"/>
          </p:nvPr>
        </p:nvSpPr>
        <p:spPr>
          <a:xfrm>
            <a:off x="3188400" y="1338784"/>
            <a:ext cx="1296900" cy="5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7" name="Google Shape;177;p24"/>
          <p:cNvSpPr txBox="1"/>
          <p:nvPr>
            <p:ph idx="5" type="title"/>
          </p:nvPr>
        </p:nvSpPr>
        <p:spPr>
          <a:xfrm>
            <a:off x="3188400" y="2748451"/>
            <a:ext cx="1296900" cy="5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78" name="Google Shape;178;p24"/>
          <p:cNvSpPr txBox="1"/>
          <p:nvPr>
            <p:ph idx="6" type="title"/>
          </p:nvPr>
        </p:nvSpPr>
        <p:spPr>
          <a:xfrm>
            <a:off x="5654396" y="1338784"/>
            <a:ext cx="1296900" cy="5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9" name="Google Shape;179;p24"/>
          <p:cNvSpPr txBox="1"/>
          <p:nvPr>
            <p:ph idx="7" type="title"/>
          </p:nvPr>
        </p:nvSpPr>
        <p:spPr>
          <a:xfrm>
            <a:off x="5654396" y="2660476"/>
            <a:ext cx="1296900" cy="5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80" name="Google Shape;180;p24"/>
          <p:cNvSpPr txBox="1"/>
          <p:nvPr>
            <p:ph idx="1" type="subTitle"/>
          </p:nvPr>
        </p:nvSpPr>
        <p:spPr>
          <a:xfrm>
            <a:off x="722404" y="1844876"/>
            <a:ext cx="22398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 </a:t>
            </a:r>
            <a:endParaRPr/>
          </a:p>
        </p:txBody>
      </p:sp>
      <p:sp>
        <p:nvSpPr>
          <p:cNvPr id="181" name="Google Shape;181;p24"/>
          <p:cNvSpPr txBox="1"/>
          <p:nvPr>
            <p:ph idx="8" type="subTitle"/>
          </p:nvPr>
        </p:nvSpPr>
        <p:spPr>
          <a:xfrm>
            <a:off x="3188400" y="1844876"/>
            <a:ext cx="22398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Motivación principal</a:t>
            </a:r>
            <a:endParaRPr sz="1500"/>
          </a:p>
        </p:txBody>
      </p:sp>
      <p:sp>
        <p:nvSpPr>
          <p:cNvPr id="182" name="Google Shape;182;p24"/>
          <p:cNvSpPr txBox="1"/>
          <p:nvPr>
            <p:ph idx="9" type="subTitle"/>
          </p:nvPr>
        </p:nvSpPr>
        <p:spPr>
          <a:xfrm>
            <a:off x="5654396" y="1844876"/>
            <a:ext cx="22398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Problemas principales</a:t>
            </a:r>
            <a:endParaRPr/>
          </a:p>
        </p:txBody>
      </p:sp>
      <p:sp>
        <p:nvSpPr>
          <p:cNvPr id="183" name="Google Shape;183;p24"/>
          <p:cNvSpPr txBox="1"/>
          <p:nvPr>
            <p:ph idx="13" type="subTitle"/>
          </p:nvPr>
        </p:nvSpPr>
        <p:spPr>
          <a:xfrm>
            <a:off x="722404" y="3220738"/>
            <a:ext cx="22398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Recursos</a:t>
            </a:r>
            <a:endParaRPr/>
          </a:p>
        </p:txBody>
      </p:sp>
      <p:sp>
        <p:nvSpPr>
          <p:cNvPr id="184" name="Google Shape;184;p24"/>
          <p:cNvSpPr txBox="1"/>
          <p:nvPr>
            <p:ph idx="14" type="subTitle"/>
          </p:nvPr>
        </p:nvSpPr>
        <p:spPr>
          <a:xfrm>
            <a:off x="3188400" y="3263888"/>
            <a:ext cx="22398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Hoja de ruta </a:t>
            </a:r>
            <a:endParaRPr/>
          </a:p>
        </p:txBody>
      </p:sp>
      <p:sp>
        <p:nvSpPr>
          <p:cNvPr id="185" name="Google Shape;185;p24"/>
          <p:cNvSpPr txBox="1"/>
          <p:nvPr>
            <p:ph idx="15" type="subTitle"/>
          </p:nvPr>
        </p:nvSpPr>
        <p:spPr>
          <a:xfrm>
            <a:off x="5654396" y="3166575"/>
            <a:ext cx="22398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 </a:t>
            </a:r>
            <a:endParaRPr/>
          </a:p>
        </p:txBody>
      </p:sp>
      <p:sp>
        <p:nvSpPr>
          <p:cNvPr id="186" name="Google Shape;186;p24"/>
          <p:cNvSpPr txBox="1"/>
          <p:nvPr>
            <p:ph idx="7" type="title"/>
          </p:nvPr>
        </p:nvSpPr>
        <p:spPr>
          <a:xfrm>
            <a:off x="5654396" y="3917476"/>
            <a:ext cx="1296900" cy="5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</a:t>
            </a:r>
            <a:endParaRPr/>
          </a:p>
        </p:txBody>
      </p:sp>
      <p:sp>
        <p:nvSpPr>
          <p:cNvPr id="187" name="Google Shape;187;p24"/>
          <p:cNvSpPr txBox="1"/>
          <p:nvPr>
            <p:ph idx="7" type="title"/>
          </p:nvPr>
        </p:nvSpPr>
        <p:spPr>
          <a:xfrm>
            <a:off x="3187796" y="3917476"/>
            <a:ext cx="1296900" cy="5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188" name="Google Shape;188;p24"/>
          <p:cNvSpPr txBox="1"/>
          <p:nvPr>
            <p:ph idx="7" type="title"/>
          </p:nvPr>
        </p:nvSpPr>
        <p:spPr>
          <a:xfrm>
            <a:off x="721196" y="3917476"/>
            <a:ext cx="1296900" cy="5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189" name="Google Shape;189;p24"/>
          <p:cNvSpPr txBox="1"/>
          <p:nvPr>
            <p:ph idx="13" type="subTitle"/>
          </p:nvPr>
        </p:nvSpPr>
        <p:spPr>
          <a:xfrm>
            <a:off x="645954" y="4423575"/>
            <a:ext cx="22398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Conclusión</a:t>
            </a:r>
            <a:endParaRPr/>
          </a:p>
        </p:txBody>
      </p:sp>
      <p:sp>
        <p:nvSpPr>
          <p:cNvPr id="190" name="Google Shape;190;p24"/>
          <p:cNvSpPr txBox="1"/>
          <p:nvPr>
            <p:ph idx="13" type="subTitle"/>
          </p:nvPr>
        </p:nvSpPr>
        <p:spPr>
          <a:xfrm>
            <a:off x="3150779" y="4423575"/>
            <a:ext cx="22398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Trabajos futuros</a:t>
            </a:r>
            <a:endParaRPr/>
          </a:p>
        </p:txBody>
      </p:sp>
      <p:sp>
        <p:nvSpPr>
          <p:cNvPr id="191" name="Google Shape;191;p24"/>
          <p:cNvSpPr txBox="1"/>
          <p:nvPr>
            <p:ph idx="13" type="subTitle"/>
          </p:nvPr>
        </p:nvSpPr>
        <p:spPr>
          <a:xfrm>
            <a:off x="5655604" y="4423575"/>
            <a:ext cx="22398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Portafolio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2"/>
          <p:cNvSpPr txBox="1"/>
          <p:nvPr/>
        </p:nvSpPr>
        <p:spPr>
          <a:xfrm>
            <a:off x="471250" y="382875"/>
            <a:ext cx="30252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rPr>
              <a:t>Tareas - </a:t>
            </a:r>
            <a:endParaRPr b="1" sz="2400">
              <a:solidFill>
                <a:schemeClr val="dk1"/>
              </a:solidFill>
              <a:latin typeface="Michroma"/>
              <a:ea typeface="Michroma"/>
              <a:cs typeface="Michroma"/>
              <a:sym typeface="Michr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rPr>
              <a:t> Sin cambios </a:t>
            </a:r>
            <a:endParaRPr b="1" sz="2400">
              <a:solidFill>
                <a:schemeClr val="dk1"/>
              </a:solidFill>
              <a:latin typeface="Michroma"/>
              <a:ea typeface="Michroma"/>
              <a:cs typeface="Michroma"/>
              <a:sym typeface="Michroma"/>
            </a:endParaRPr>
          </a:p>
        </p:txBody>
      </p:sp>
      <p:pic>
        <p:nvPicPr>
          <p:cNvPr id="394" name="Google Shape;39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900" y="1348475"/>
            <a:ext cx="4982876" cy="140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4851" y="1308250"/>
            <a:ext cx="3233374" cy="3571504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2"/>
          <p:cNvSpPr txBox="1"/>
          <p:nvPr/>
        </p:nvSpPr>
        <p:spPr>
          <a:xfrm>
            <a:off x="5584850" y="195750"/>
            <a:ext cx="30252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rPr>
              <a:t>Clases </a:t>
            </a:r>
            <a:r>
              <a:rPr b="1" lang="en" sz="16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rPr>
              <a:t>- </a:t>
            </a:r>
            <a:endParaRPr b="1" sz="1600">
              <a:solidFill>
                <a:schemeClr val="dk1"/>
              </a:solidFill>
              <a:latin typeface="Michroma"/>
              <a:ea typeface="Michroma"/>
              <a:cs typeface="Michroma"/>
              <a:sym typeface="Michr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rPr>
              <a:t> Agregue algunos directorios y apuntes. </a:t>
            </a:r>
            <a:endParaRPr b="1" sz="1600">
              <a:solidFill>
                <a:schemeClr val="dk1"/>
              </a:solidFill>
              <a:latin typeface="Michroma"/>
              <a:ea typeface="Michroma"/>
              <a:cs typeface="Michroma"/>
              <a:sym typeface="Michroma"/>
            </a:endParaRPr>
          </a:p>
        </p:txBody>
      </p:sp>
      <p:sp>
        <p:nvSpPr>
          <p:cNvPr id="397" name="Google Shape;397;p42"/>
          <p:cNvSpPr txBox="1"/>
          <p:nvPr/>
        </p:nvSpPr>
        <p:spPr>
          <a:xfrm>
            <a:off x="549025" y="2962525"/>
            <a:ext cx="40743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rPr>
              <a:t>Commits - alrededor de 50</a:t>
            </a:r>
            <a:endParaRPr b="1" sz="1800">
              <a:solidFill>
                <a:schemeClr val="dk1"/>
              </a:solidFill>
              <a:latin typeface="Michroma"/>
              <a:ea typeface="Michroma"/>
              <a:cs typeface="Michroma"/>
              <a:sym typeface="Michroma"/>
            </a:endParaRPr>
          </a:p>
        </p:txBody>
      </p:sp>
      <p:pic>
        <p:nvPicPr>
          <p:cNvPr id="398" name="Google Shape;39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325" y="3665949"/>
            <a:ext cx="4268024" cy="1213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/>
          <p:nvPr>
            <p:ph idx="1" type="body"/>
          </p:nvPr>
        </p:nvSpPr>
        <p:spPr>
          <a:xfrm>
            <a:off x="517575" y="1276300"/>
            <a:ext cx="3967800" cy="3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Una curva de luz es una gráfica de la intensidad de luz de un </a:t>
            </a:r>
            <a:r>
              <a:rPr lang="en" sz="130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objeto celeste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o región, en función del tiempo. La curva de luz se suele construir a partir de luz de una región particular del </a:t>
            </a:r>
            <a:r>
              <a:rPr lang="en" sz="130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espectro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o banda fotométrica. 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Normalmente, se utilizan para objetos o estrellas variables y suelen estar depositados en bases de datos como por ejemplo: OGLE, vsx, etc. 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El tamaño de estas bases de datos muchas veces impide trabajar con ellos dado el tiempo de 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cómputo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y el espacio que ocupa en la memoria. Es por ello, que en este trabajo se plantea utilizar un formato de archivo de menor tamaño, como los es hdf5. 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5"/>
          <p:cNvSpPr txBox="1"/>
          <p:nvPr>
            <p:ph type="title"/>
          </p:nvPr>
        </p:nvSpPr>
        <p:spPr>
          <a:xfrm>
            <a:off x="720000" y="470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 </a:t>
            </a:r>
            <a:endParaRPr/>
          </a:p>
        </p:txBody>
      </p:sp>
      <p:pic>
        <p:nvPicPr>
          <p:cNvPr id="198" name="Google Shape;198;p25"/>
          <p:cNvPicPr preferRelativeResize="0"/>
          <p:nvPr/>
        </p:nvPicPr>
        <p:blipFill rotWithShape="1">
          <a:blip r:embed="rId5">
            <a:alphaModFix/>
          </a:blip>
          <a:srcRect b="0" l="0" r="0" t="-6940"/>
          <a:stretch/>
        </p:blipFill>
        <p:spPr>
          <a:xfrm>
            <a:off x="5030825" y="130025"/>
            <a:ext cx="3645225" cy="441925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5"/>
          <p:cNvSpPr txBox="1"/>
          <p:nvPr/>
        </p:nvSpPr>
        <p:spPr>
          <a:xfrm>
            <a:off x="5136350" y="4549275"/>
            <a:ext cx="35397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Ejemplo curva de luz 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/>
          <p:nvPr>
            <p:ph idx="1" type="body"/>
          </p:nvPr>
        </p:nvSpPr>
        <p:spPr>
          <a:xfrm>
            <a:off x="450425" y="1754700"/>
            <a:ext cx="2187300" cy="10098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Trabajo de tesis</a:t>
            </a:r>
            <a:endParaRPr b="1" sz="2300"/>
          </a:p>
        </p:txBody>
      </p:sp>
      <p:sp>
        <p:nvSpPr>
          <p:cNvPr id="205" name="Google Shape;205;p26"/>
          <p:cNvSpPr txBox="1"/>
          <p:nvPr>
            <p:ph type="title"/>
          </p:nvPr>
        </p:nvSpPr>
        <p:spPr>
          <a:xfrm>
            <a:off x="172525" y="136150"/>
            <a:ext cx="46044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Motivación &amp; Contexto</a:t>
            </a:r>
            <a:endParaRPr/>
          </a:p>
        </p:txBody>
      </p:sp>
      <p:sp>
        <p:nvSpPr>
          <p:cNvPr id="206" name="Google Shape;206;p26"/>
          <p:cNvSpPr txBox="1"/>
          <p:nvPr>
            <p:ph idx="1" type="body"/>
          </p:nvPr>
        </p:nvSpPr>
        <p:spPr>
          <a:xfrm>
            <a:off x="2546425" y="3228075"/>
            <a:ext cx="2187300" cy="10098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Datos observacionales de S-plus</a:t>
            </a:r>
            <a:endParaRPr b="1" sz="1900"/>
          </a:p>
        </p:txBody>
      </p:sp>
      <p:sp>
        <p:nvSpPr>
          <p:cNvPr id="207" name="Google Shape;207;p26"/>
          <p:cNvSpPr txBox="1"/>
          <p:nvPr>
            <p:ph idx="1" type="body"/>
          </p:nvPr>
        </p:nvSpPr>
        <p:spPr>
          <a:xfrm>
            <a:off x="4366100" y="1754700"/>
            <a:ext cx="2187300" cy="10098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Curvas de luz </a:t>
            </a:r>
            <a:endParaRPr b="1" sz="2300"/>
          </a:p>
        </p:txBody>
      </p:sp>
      <p:sp>
        <p:nvSpPr>
          <p:cNvPr id="208" name="Google Shape;208;p26"/>
          <p:cNvSpPr txBox="1"/>
          <p:nvPr>
            <p:ph idx="1" type="body"/>
          </p:nvPr>
        </p:nvSpPr>
        <p:spPr>
          <a:xfrm>
            <a:off x="6739800" y="3274125"/>
            <a:ext cx="2187300" cy="10098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Análisis</a:t>
            </a:r>
            <a:r>
              <a:rPr b="1" lang="en" sz="2300"/>
              <a:t> en Hα </a:t>
            </a:r>
            <a:endParaRPr b="1" sz="2300"/>
          </a:p>
        </p:txBody>
      </p:sp>
      <p:sp>
        <p:nvSpPr>
          <p:cNvPr id="209" name="Google Shape;209;p26"/>
          <p:cNvSpPr txBox="1"/>
          <p:nvPr>
            <p:ph idx="1" type="body"/>
          </p:nvPr>
        </p:nvSpPr>
        <p:spPr>
          <a:xfrm>
            <a:off x="6739800" y="331800"/>
            <a:ext cx="2187300" cy="10098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Análisis en </a:t>
            </a:r>
            <a:r>
              <a:rPr b="1" lang="en" sz="2300"/>
              <a:t>Óptico</a:t>
            </a:r>
            <a:r>
              <a:rPr b="1" lang="en" sz="2300"/>
              <a:t>/IR</a:t>
            </a:r>
            <a:endParaRPr b="1" sz="2300"/>
          </a:p>
        </p:txBody>
      </p:sp>
      <p:cxnSp>
        <p:nvCxnSpPr>
          <p:cNvPr id="210" name="Google Shape;210;p26"/>
          <p:cNvCxnSpPr>
            <a:stCxn id="207" idx="0"/>
            <a:endCxn id="209" idx="1"/>
          </p:cNvCxnSpPr>
          <p:nvPr/>
        </p:nvCxnSpPr>
        <p:spPr>
          <a:xfrm rot="-5400000">
            <a:off x="5640800" y="655650"/>
            <a:ext cx="918000" cy="12801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26"/>
          <p:cNvCxnSpPr>
            <a:stCxn id="207" idx="2"/>
            <a:endCxn id="208" idx="1"/>
          </p:cNvCxnSpPr>
          <p:nvPr/>
        </p:nvCxnSpPr>
        <p:spPr>
          <a:xfrm flipH="1" rot="-5400000">
            <a:off x="5592500" y="2631750"/>
            <a:ext cx="1014600" cy="12801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26"/>
          <p:cNvCxnSpPr>
            <a:stCxn id="204" idx="2"/>
            <a:endCxn id="206" idx="1"/>
          </p:cNvCxnSpPr>
          <p:nvPr/>
        </p:nvCxnSpPr>
        <p:spPr>
          <a:xfrm flipH="1" rot="-5400000">
            <a:off x="1561025" y="2747550"/>
            <a:ext cx="968400" cy="10023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6"/>
          <p:cNvCxnSpPr>
            <a:stCxn id="206" idx="0"/>
            <a:endCxn id="207" idx="1"/>
          </p:cNvCxnSpPr>
          <p:nvPr/>
        </p:nvCxnSpPr>
        <p:spPr>
          <a:xfrm rot="-5400000">
            <a:off x="3518875" y="2380875"/>
            <a:ext cx="968400" cy="7260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/>
          <p:nvPr>
            <p:ph idx="2" type="subTitle"/>
          </p:nvPr>
        </p:nvSpPr>
        <p:spPr>
          <a:xfrm>
            <a:off x="6421863" y="812775"/>
            <a:ext cx="2355000" cy="11709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Michroma"/>
                <a:ea typeface="Michroma"/>
                <a:cs typeface="Michroma"/>
                <a:sym typeface="Michroma"/>
              </a:rPr>
              <a:t>Análisis</a:t>
            </a:r>
            <a:r>
              <a:rPr b="1" lang="en" sz="1600">
                <a:latin typeface="Michroma"/>
                <a:ea typeface="Michroma"/>
                <a:cs typeface="Michroma"/>
                <a:sym typeface="Michroma"/>
              </a:rPr>
              <a:t> </a:t>
            </a:r>
            <a:r>
              <a:rPr b="1" lang="en" sz="1600">
                <a:latin typeface="Michroma"/>
                <a:ea typeface="Michroma"/>
                <a:cs typeface="Michroma"/>
                <a:sym typeface="Michroma"/>
              </a:rPr>
              <a:t>homogéneo</a:t>
            </a:r>
            <a:r>
              <a:rPr b="1" lang="en" sz="1600">
                <a:latin typeface="Michroma"/>
                <a:ea typeface="Michroma"/>
                <a:cs typeface="Michroma"/>
                <a:sym typeface="Michroma"/>
              </a:rPr>
              <a:t> de una curva de luz </a:t>
            </a:r>
            <a:endParaRPr/>
          </a:p>
        </p:txBody>
      </p:sp>
      <p:sp>
        <p:nvSpPr>
          <p:cNvPr id="219" name="Google Shape;219;p27"/>
          <p:cNvSpPr txBox="1"/>
          <p:nvPr>
            <p:ph type="title"/>
          </p:nvPr>
        </p:nvSpPr>
        <p:spPr>
          <a:xfrm>
            <a:off x="726900" y="4848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Problemas principales</a:t>
            </a:r>
            <a:endParaRPr/>
          </a:p>
        </p:txBody>
      </p:sp>
      <p:sp>
        <p:nvSpPr>
          <p:cNvPr id="220" name="Google Shape;220;p27"/>
          <p:cNvSpPr txBox="1"/>
          <p:nvPr>
            <p:ph idx="2" type="subTitle"/>
          </p:nvPr>
        </p:nvSpPr>
        <p:spPr>
          <a:xfrm>
            <a:off x="702475" y="1621875"/>
            <a:ext cx="2355000" cy="11709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Michroma"/>
                <a:ea typeface="Michroma"/>
                <a:cs typeface="Michroma"/>
                <a:sym typeface="Michroma"/>
              </a:rPr>
              <a:t>Lectura y manipulación de archivos de gran tamaño </a:t>
            </a:r>
            <a:endParaRPr/>
          </a:p>
        </p:txBody>
      </p:sp>
      <p:sp>
        <p:nvSpPr>
          <p:cNvPr id="221" name="Google Shape;221;p27"/>
          <p:cNvSpPr txBox="1"/>
          <p:nvPr>
            <p:ph idx="2" type="subTitle"/>
          </p:nvPr>
        </p:nvSpPr>
        <p:spPr>
          <a:xfrm>
            <a:off x="6463175" y="2337075"/>
            <a:ext cx="2355000" cy="11709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Michroma"/>
                <a:ea typeface="Michroma"/>
                <a:cs typeface="Michroma"/>
                <a:sym typeface="Michroma"/>
              </a:rPr>
              <a:t>Estructuración de los datos en un formato manipulable y de tamaño reducido</a:t>
            </a:r>
            <a:endParaRPr sz="1300"/>
          </a:p>
        </p:txBody>
      </p:sp>
      <p:sp>
        <p:nvSpPr>
          <p:cNvPr id="222" name="Google Shape;222;p27"/>
          <p:cNvSpPr txBox="1"/>
          <p:nvPr>
            <p:ph type="title"/>
          </p:nvPr>
        </p:nvSpPr>
        <p:spPr>
          <a:xfrm>
            <a:off x="720000" y="309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</a:t>
            </a:r>
            <a:endParaRPr/>
          </a:p>
        </p:txBody>
      </p:sp>
      <p:sp>
        <p:nvSpPr>
          <p:cNvPr id="223" name="Google Shape;223;p27"/>
          <p:cNvSpPr txBox="1"/>
          <p:nvPr/>
        </p:nvSpPr>
        <p:spPr>
          <a:xfrm>
            <a:off x="711675" y="3672200"/>
            <a:ext cx="8135400" cy="13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Crear un código que permita analizar las curvas de luz de una forma 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homogénea, que tenga las características apropiadas para ser clasificadas posteriormente, y estructuras una tabla en un archivo HDF 5 que sea manipulable y de tamaño reducido.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" name="Google Shape;224;p27"/>
          <p:cNvSpPr/>
          <p:nvPr/>
        </p:nvSpPr>
        <p:spPr>
          <a:xfrm>
            <a:off x="3814275" y="1979375"/>
            <a:ext cx="1690500" cy="35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/>
          <p:nvPr>
            <p:ph idx="3" type="subTitle"/>
          </p:nvPr>
        </p:nvSpPr>
        <p:spPr>
          <a:xfrm>
            <a:off x="663600" y="1836300"/>
            <a:ext cx="2411400" cy="43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Librerías de python </a:t>
            </a:r>
            <a:endParaRPr sz="1700"/>
          </a:p>
        </p:txBody>
      </p:sp>
      <p:sp>
        <p:nvSpPr>
          <p:cNvPr id="230" name="Google Shape;230;p28"/>
          <p:cNvSpPr txBox="1"/>
          <p:nvPr>
            <p:ph idx="4" type="subTitle"/>
          </p:nvPr>
        </p:nvSpPr>
        <p:spPr>
          <a:xfrm>
            <a:off x="3486275" y="1728475"/>
            <a:ext cx="2194500" cy="43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HDF 5 </a:t>
            </a:r>
            <a:endParaRPr sz="1800"/>
          </a:p>
        </p:txBody>
      </p:sp>
      <p:sp>
        <p:nvSpPr>
          <p:cNvPr id="231" name="Google Shape;231;p28"/>
          <p:cNvSpPr txBox="1"/>
          <p:nvPr>
            <p:ph type="title"/>
          </p:nvPr>
        </p:nvSpPr>
        <p:spPr>
          <a:xfrm>
            <a:off x="720000" y="470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Recursos</a:t>
            </a:r>
            <a:endParaRPr/>
          </a:p>
        </p:txBody>
      </p:sp>
      <p:sp>
        <p:nvSpPr>
          <p:cNvPr id="232" name="Google Shape;232;p28"/>
          <p:cNvSpPr txBox="1"/>
          <p:nvPr>
            <p:ph idx="6" type="subTitle"/>
          </p:nvPr>
        </p:nvSpPr>
        <p:spPr>
          <a:xfrm>
            <a:off x="6378402" y="1620450"/>
            <a:ext cx="1784400" cy="43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Doxygen </a:t>
            </a:r>
            <a:endParaRPr sz="1800"/>
          </a:p>
        </p:txBody>
      </p:sp>
      <p:pic>
        <p:nvPicPr>
          <p:cNvPr id="233" name="Google Shape;233;p28"/>
          <p:cNvPicPr preferRelativeResize="0"/>
          <p:nvPr/>
        </p:nvPicPr>
        <p:blipFill rotWithShape="1">
          <a:blip r:embed="rId3">
            <a:alphaModFix/>
          </a:blip>
          <a:srcRect b="22040" l="0" r="-644" t="24294"/>
          <a:stretch/>
        </p:blipFill>
        <p:spPr>
          <a:xfrm>
            <a:off x="663650" y="2635475"/>
            <a:ext cx="2411299" cy="96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6275" y="2635475"/>
            <a:ext cx="2171426" cy="96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8"/>
          <p:cNvPicPr preferRelativeResize="0"/>
          <p:nvPr/>
        </p:nvPicPr>
        <p:blipFill rotWithShape="1">
          <a:blip r:embed="rId5">
            <a:alphaModFix/>
          </a:blip>
          <a:srcRect b="27817" l="0" r="0" t="24687"/>
          <a:stretch/>
        </p:blipFill>
        <p:spPr>
          <a:xfrm>
            <a:off x="6378400" y="2635475"/>
            <a:ext cx="2031905" cy="96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8"/>
          <p:cNvSpPr txBox="1"/>
          <p:nvPr/>
        </p:nvSpPr>
        <p:spPr>
          <a:xfrm>
            <a:off x="722450" y="3892675"/>
            <a:ext cx="23526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Numpy - Pandas - Scipy - H5py - *math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7" name="Google Shape;237;p28"/>
          <p:cNvSpPr txBox="1"/>
          <p:nvPr/>
        </p:nvSpPr>
        <p:spPr>
          <a:xfrm>
            <a:off x="3486275" y="3958800"/>
            <a:ext cx="21945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Visualizador de la tabla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8" name="Google Shape;238;p28"/>
          <p:cNvSpPr txBox="1"/>
          <p:nvPr/>
        </p:nvSpPr>
        <p:spPr>
          <a:xfrm>
            <a:off x="6297100" y="3958800"/>
            <a:ext cx="21945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Documentación del código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29"/>
          <p:cNvGrpSpPr/>
          <p:nvPr/>
        </p:nvGrpSpPr>
        <p:grpSpPr>
          <a:xfrm>
            <a:off x="1351613" y="2460944"/>
            <a:ext cx="4430966" cy="978240"/>
            <a:chOff x="3512551" y="2358282"/>
            <a:chExt cx="1597032" cy="378649"/>
          </a:xfrm>
        </p:grpSpPr>
        <p:grpSp>
          <p:nvGrpSpPr>
            <p:cNvPr id="244" name="Google Shape;244;p29"/>
            <p:cNvGrpSpPr/>
            <p:nvPr/>
          </p:nvGrpSpPr>
          <p:grpSpPr>
            <a:xfrm>
              <a:off x="3738198" y="2553002"/>
              <a:ext cx="1145834" cy="117"/>
              <a:chOff x="3738198" y="2553002"/>
              <a:chExt cx="1145834" cy="117"/>
            </a:xfrm>
          </p:grpSpPr>
          <p:cxnSp>
            <p:nvCxnSpPr>
              <p:cNvPr id="245" name="Google Shape;245;p29"/>
              <p:cNvCxnSpPr/>
              <p:nvPr/>
            </p:nvCxnSpPr>
            <p:spPr>
              <a:xfrm>
                <a:off x="4195395" y="2553002"/>
                <a:ext cx="2316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6" name="Google Shape;246;p29"/>
              <p:cNvCxnSpPr/>
              <p:nvPr/>
            </p:nvCxnSpPr>
            <p:spPr>
              <a:xfrm>
                <a:off x="4652432" y="2553002"/>
                <a:ext cx="2316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7" name="Google Shape;247;p29"/>
              <p:cNvCxnSpPr>
                <a:stCxn id="248" idx="6"/>
                <a:endCxn id="249" idx="2"/>
              </p:cNvCxnSpPr>
              <p:nvPr/>
            </p:nvCxnSpPr>
            <p:spPr>
              <a:xfrm>
                <a:off x="3738198" y="2553118"/>
                <a:ext cx="2313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50" name="Google Shape;250;p29"/>
            <p:cNvGrpSpPr/>
            <p:nvPr/>
          </p:nvGrpSpPr>
          <p:grpSpPr>
            <a:xfrm>
              <a:off x="3969644" y="2440153"/>
              <a:ext cx="225900" cy="296779"/>
              <a:chOff x="3969644" y="2440153"/>
              <a:chExt cx="225900" cy="296779"/>
            </a:xfrm>
          </p:grpSpPr>
          <p:cxnSp>
            <p:nvCxnSpPr>
              <p:cNvPr id="251" name="Google Shape;251;p29"/>
              <p:cNvCxnSpPr/>
              <p:nvPr/>
            </p:nvCxnSpPr>
            <p:spPr>
              <a:xfrm>
                <a:off x="4082390" y="2637031"/>
                <a:ext cx="0" cy="999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49" name="Google Shape;249;p29"/>
              <p:cNvSpPr/>
              <p:nvPr/>
            </p:nvSpPr>
            <p:spPr>
              <a:xfrm>
                <a:off x="3969644" y="2440153"/>
                <a:ext cx="225900" cy="225900"/>
              </a:xfrm>
              <a:prstGeom prst="ellipse">
                <a:avLst/>
              </a:prstGeom>
              <a:noFill/>
              <a:ln cap="flat" cmpd="sng" w="19050">
                <a:solidFill>
                  <a:srgbClr val="BAC8D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29"/>
              <p:cNvSpPr/>
              <p:nvPr/>
            </p:nvSpPr>
            <p:spPr>
              <a:xfrm>
                <a:off x="3998471" y="2468982"/>
                <a:ext cx="168300" cy="168300"/>
              </a:xfrm>
              <a:prstGeom prst="ellipse">
                <a:avLst/>
              </a:prstGeom>
              <a:noFill/>
              <a:ln cap="flat" cmpd="sng" w="19050">
                <a:solidFill>
                  <a:srgbClr val="435D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</a:rPr>
                  <a:t>2</a:t>
                </a:r>
                <a:endParaRPr sz="2200"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253" name="Google Shape;253;p29"/>
            <p:cNvGrpSpPr/>
            <p:nvPr/>
          </p:nvGrpSpPr>
          <p:grpSpPr>
            <a:xfrm>
              <a:off x="4426818" y="2358282"/>
              <a:ext cx="225600" cy="307471"/>
              <a:chOff x="4426818" y="2358282"/>
              <a:chExt cx="225600" cy="307471"/>
            </a:xfrm>
          </p:grpSpPr>
          <p:cxnSp>
            <p:nvCxnSpPr>
              <p:cNvPr id="254" name="Google Shape;254;p29"/>
              <p:cNvCxnSpPr>
                <a:stCxn id="255" idx="0"/>
              </p:cNvCxnSpPr>
              <p:nvPr/>
            </p:nvCxnSpPr>
            <p:spPr>
              <a:xfrm rot="10800000">
                <a:off x="4539644" y="2358282"/>
                <a:ext cx="0" cy="110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56" name="Google Shape;256;p29"/>
              <p:cNvSpPr/>
              <p:nvPr/>
            </p:nvSpPr>
            <p:spPr>
              <a:xfrm>
                <a:off x="4426818" y="2440153"/>
                <a:ext cx="225600" cy="225600"/>
              </a:xfrm>
              <a:prstGeom prst="ellipse">
                <a:avLst/>
              </a:prstGeom>
              <a:noFill/>
              <a:ln cap="flat" cmpd="sng" w="19050">
                <a:solidFill>
                  <a:srgbClr val="BAC8D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29"/>
              <p:cNvSpPr/>
              <p:nvPr/>
            </p:nvSpPr>
            <p:spPr>
              <a:xfrm>
                <a:off x="4455644" y="2468982"/>
                <a:ext cx="168000" cy="168000"/>
              </a:xfrm>
              <a:prstGeom prst="ellipse">
                <a:avLst/>
              </a:prstGeom>
              <a:noFill/>
              <a:ln cap="flat" cmpd="sng" w="19050">
                <a:solidFill>
                  <a:srgbClr val="435D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</a:rPr>
                  <a:t>3</a:t>
                </a:r>
                <a:endParaRPr sz="2200"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257" name="Google Shape;257;p29"/>
            <p:cNvGrpSpPr/>
            <p:nvPr/>
          </p:nvGrpSpPr>
          <p:grpSpPr>
            <a:xfrm>
              <a:off x="4883984" y="2440153"/>
              <a:ext cx="225600" cy="296479"/>
              <a:chOff x="4883984" y="2440153"/>
              <a:chExt cx="225600" cy="296479"/>
            </a:xfrm>
          </p:grpSpPr>
          <p:cxnSp>
            <p:nvCxnSpPr>
              <p:cNvPr id="258" name="Google Shape;258;p29"/>
              <p:cNvCxnSpPr/>
              <p:nvPr/>
            </p:nvCxnSpPr>
            <p:spPr>
              <a:xfrm>
                <a:off x="4996858" y="2637031"/>
                <a:ext cx="0" cy="99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59" name="Google Shape;259;p29"/>
              <p:cNvSpPr/>
              <p:nvPr/>
            </p:nvSpPr>
            <p:spPr>
              <a:xfrm>
                <a:off x="4883984" y="2440153"/>
                <a:ext cx="225600" cy="225600"/>
              </a:xfrm>
              <a:prstGeom prst="ellipse">
                <a:avLst/>
              </a:prstGeom>
              <a:noFill/>
              <a:ln cap="flat" cmpd="sng" w="19050">
                <a:solidFill>
                  <a:srgbClr val="BAC8D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29"/>
              <p:cNvSpPr/>
              <p:nvPr/>
            </p:nvSpPr>
            <p:spPr>
              <a:xfrm>
                <a:off x="4912810" y="2468982"/>
                <a:ext cx="168000" cy="168000"/>
              </a:xfrm>
              <a:prstGeom prst="ellipse">
                <a:avLst/>
              </a:prstGeom>
              <a:noFill/>
              <a:ln cap="flat" cmpd="sng" w="19050">
                <a:solidFill>
                  <a:srgbClr val="435D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</a:rPr>
                  <a:t>4</a:t>
                </a:r>
                <a:endParaRPr sz="2200"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261" name="Google Shape;261;p29"/>
            <p:cNvGrpSpPr/>
            <p:nvPr/>
          </p:nvGrpSpPr>
          <p:grpSpPr>
            <a:xfrm>
              <a:off x="3512551" y="2358356"/>
              <a:ext cx="225647" cy="307629"/>
              <a:chOff x="2182679" y="2005014"/>
              <a:chExt cx="792300" cy="1080158"/>
            </a:xfrm>
          </p:grpSpPr>
          <p:cxnSp>
            <p:nvCxnSpPr>
              <p:cNvPr id="262" name="Google Shape;262;p29"/>
              <p:cNvCxnSpPr>
                <a:stCxn id="263" idx="0"/>
              </p:cNvCxnSpPr>
              <p:nvPr/>
            </p:nvCxnSpPr>
            <p:spPr>
              <a:xfrm rot="10800000">
                <a:off x="2578961" y="2005014"/>
                <a:ext cx="0" cy="388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48" name="Google Shape;248;p29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cap="flat" cmpd="sng" w="19050">
                <a:solidFill>
                  <a:srgbClr val="BAC8D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29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noFill/>
              <a:ln cap="flat" cmpd="sng" w="19050">
                <a:solidFill>
                  <a:srgbClr val="435D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</a:rPr>
                  <a:t>1</a:t>
                </a:r>
                <a:endParaRPr sz="2200">
                  <a:solidFill>
                    <a:schemeClr val="dk1"/>
                  </a:solidFill>
                </a:endParaRPr>
              </a:p>
            </p:txBody>
          </p:sp>
        </p:grpSp>
      </p:grpSp>
      <p:sp>
        <p:nvSpPr>
          <p:cNvPr id="264" name="Google Shape;264;p29"/>
          <p:cNvSpPr txBox="1"/>
          <p:nvPr>
            <p:ph idx="4294967295" type="title"/>
          </p:nvPr>
        </p:nvSpPr>
        <p:spPr>
          <a:xfrm>
            <a:off x="720000" y="470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Hoja de ruta</a:t>
            </a:r>
            <a:endParaRPr/>
          </a:p>
        </p:txBody>
      </p:sp>
      <p:sp>
        <p:nvSpPr>
          <p:cNvPr id="265" name="Google Shape;265;p29"/>
          <p:cNvSpPr txBox="1"/>
          <p:nvPr/>
        </p:nvSpPr>
        <p:spPr>
          <a:xfrm>
            <a:off x="963900" y="1550638"/>
            <a:ext cx="1422900" cy="874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Seleccionar las 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características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de las curva de luz a analizar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" name="Google Shape;266;p29"/>
          <p:cNvSpPr txBox="1"/>
          <p:nvPr/>
        </p:nvSpPr>
        <p:spPr>
          <a:xfrm>
            <a:off x="2203475" y="3475275"/>
            <a:ext cx="1422900" cy="702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Programar las funciones de cada curva 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7" name="Google Shape;267;p29"/>
          <p:cNvSpPr txBox="1"/>
          <p:nvPr/>
        </p:nvSpPr>
        <p:spPr>
          <a:xfrm>
            <a:off x="3349475" y="1336448"/>
            <a:ext cx="1791600" cy="1088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Corregir los errores y comparar los resultados con programas de alto nivel  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8" name="Google Shape;268;p29"/>
          <p:cNvSpPr txBox="1"/>
          <p:nvPr/>
        </p:nvSpPr>
        <p:spPr>
          <a:xfrm>
            <a:off x="4783238" y="3475275"/>
            <a:ext cx="1422900" cy="1088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Agrupar según las clases, describir los atributos y metadatos 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9" name="Google Shape;269;p29"/>
          <p:cNvCxnSpPr/>
          <p:nvPr/>
        </p:nvCxnSpPr>
        <p:spPr>
          <a:xfrm>
            <a:off x="5751787" y="2950014"/>
            <a:ext cx="642600" cy="0"/>
          </a:xfrm>
          <a:prstGeom prst="straightConnector1">
            <a:avLst/>
          </a:prstGeom>
          <a:noFill/>
          <a:ln cap="flat" cmpd="sng" w="19050">
            <a:solidFill>
              <a:srgbClr val="435D7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29"/>
          <p:cNvSpPr txBox="1"/>
          <p:nvPr/>
        </p:nvSpPr>
        <p:spPr>
          <a:xfrm>
            <a:off x="5994025" y="1722475"/>
            <a:ext cx="1422900" cy="702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Hacer la función que importa los datos a HDF5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71" name="Google Shape;271;p29"/>
          <p:cNvGrpSpPr/>
          <p:nvPr/>
        </p:nvGrpSpPr>
        <p:grpSpPr>
          <a:xfrm>
            <a:off x="6394363" y="2460996"/>
            <a:ext cx="1894964" cy="978050"/>
            <a:chOff x="3512551" y="2358356"/>
            <a:chExt cx="682993" cy="378576"/>
          </a:xfrm>
        </p:grpSpPr>
        <p:cxnSp>
          <p:nvCxnSpPr>
            <p:cNvPr id="272" name="Google Shape;272;p29"/>
            <p:cNvCxnSpPr>
              <a:stCxn id="273" idx="6"/>
              <a:endCxn id="274" idx="2"/>
            </p:cNvCxnSpPr>
            <p:nvPr/>
          </p:nvCxnSpPr>
          <p:spPr>
            <a:xfrm>
              <a:off x="3738198" y="2553118"/>
              <a:ext cx="231300" cy="0"/>
            </a:xfrm>
            <a:prstGeom prst="straightConnector1">
              <a:avLst/>
            </a:prstGeom>
            <a:noFill/>
            <a:ln cap="flat" cmpd="sng" w="19050">
              <a:solidFill>
                <a:srgbClr val="435D7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75" name="Google Shape;275;p29"/>
            <p:cNvGrpSpPr/>
            <p:nvPr/>
          </p:nvGrpSpPr>
          <p:grpSpPr>
            <a:xfrm>
              <a:off x="3969644" y="2440153"/>
              <a:ext cx="225900" cy="296779"/>
              <a:chOff x="3969644" y="2440153"/>
              <a:chExt cx="225900" cy="296779"/>
            </a:xfrm>
          </p:grpSpPr>
          <p:cxnSp>
            <p:nvCxnSpPr>
              <p:cNvPr id="276" name="Google Shape;276;p29"/>
              <p:cNvCxnSpPr/>
              <p:nvPr/>
            </p:nvCxnSpPr>
            <p:spPr>
              <a:xfrm>
                <a:off x="4082390" y="2637031"/>
                <a:ext cx="0" cy="999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74" name="Google Shape;274;p29"/>
              <p:cNvSpPr/>
              <p:nvPr/>
            </p:nvSpPr>
            <p:spPr>
              <a:xfrm>
                <a:off x="3969644" y="2440153"/>
                <a:ext cx="225900" cy="225900"/>
              </a:xfrm>
              <a:prstGeom prst="ellipse">
                <a:avLst/>
              </a:prstGeom>
              <a:noFill/>
              <a:ln cap="flat" cmpd="sng" w="19050">
                <a:solidFill>
                  <a:srgbClr val="BAC8D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29"/>
              <p:cNvSpPr/>
              <p:nvPr/>
            </p:nvSpPr>
            <p:spPr>
              <a:xfrm>
                <a:off x="3998471" y="2468982"/>
                <a:ext cx="168300" cy="168300"/>
              </a:xfrm>
              <a:prstGeom prst="ellipse">
                <a:avLst/>
              </a:prstGeom>
              <a:noFill/>
              <a:ln cap="flat" cmpd="sng" w="19050">
                <a:solidFill>
                  <a:srgbClr val="435D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</a:rPr>
                  <a:t>6</a:t>
                </a:r>
                <a:endParaRPr sz="2200"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278" name="Google Shape;278;p29"/>
            <p:cNvGrpSpPr/>
            <p:nvPr/>
          </p:nvGrpSpPr>
          <p:grpSpPr>
            <a:xfrm>
              <a:off x="3512551" y="2358356"/>
              <a:ext cx="225647" cy="307629"/>
              <a:chOff x="2182679" y="2005014"/>
              <a:chExt cx="792300" cy="1080158"/>
            </a:xfrm>
          </p:grpSpPr>
          <p:cxnSp>
            <p:nvCxnSpPr>
              <p:cNvPr id="279" name="Google Shape;279;p29"/>
              <p:cNvCxnSpPr>
                <a:stCxn id="280" idx="0"/>
              </p:cNvCxnSpPr>
              <p:nvPr/>
            </p:nvCxnSpPr>
            <p:spPr>
              <a:xfrm rot="10800000">
                <a:off x="2578961" y="2005014"/>
                <a:ext cx="0" cy="388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73" name="Google Shape;273;p29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cap="flat" cmpd="sng" w="19050">
                <a:solidFill>
                  <a:srgbClr val="BAC8D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29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noFill/>
              <a:ln cap="flat" cmpd="sng" w="19050">
                <a:solidFill>
                  <a:srgbClr val="435D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</a:rPr>
                  <a:t>5</a:t>
                </a:r>
                <a:endParaRPr sz="2200">
                  <a:solidFill>
                    <a:schemeClr val="dk1"/>
                  </a:solidFill>
                </a:endParaRPr>
              </a:p>
            </p:txBody>
          </p:sp>
        </p:grpSp>
      </p:grpSp>
      <p:sp>
        <p:nvSpPr>
          <p:cNvPr id="281" name="Google Shape;281;p29"/>
          <p:cNvSpPr txBox="1"/>
          <p:nvPr/>
        </p:nvSpPr>
        <p:spPr>
          <a:xfrm>
            <a:off x="7481625" y="3475275"/>
            <a:ext cx="1074300" cy="572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Documentar el código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0"/>
          <p:cNvSpPr txBox="1"/>
          <p:nvPr>
            <p:ph type="title"/>
          </p:nvPr>
        </p:nvSpPr>
        <p:spPr>
          <a:xfrm flipH="1">
            <a:off x="399750" y="325700"/>
            <a:ext cx="8344500" cy="10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u="sng"/>
              <a:t>Paso 1:</a:t>
            </a:r>
            <a:r>
              <a:rPr lang="en" sz="2600" u="sng"/>
              <a:t> </a:t>
            </a:r>
            <a:r>
              <a:rPr lang="en" sz="2600"/>
              <a:t>Seleccionar </a:t>
            </a:r>
            <a:r>
              <a:rPr lang="en" sz="2600"/>
              <a:t>características</a:t>
            </a:r>
            <a:r>
              <a:rPr lang="en" sz="2600"/>
              <a:t>  </a:t>
            </a:r>
            <a:endParaRPr sz="2600"/>
          </a:p>
        </p:txBody>
      </p:sp>
      <p:sp>
        <p:nvSpPr>
          <p:cNvPr id="287" name="Google Shape;287;p30"/>
          <p:cNvSpPr txBox="1"/>
          <p:nvPr>
            <p:ph type="title"/>
          </p:nvPr>
        </p:nvSpPr>
        <p:spPr>
          <a:xfrm flipH="1">
            <a:off x="713225" y="1779200"/>
            <a:ext cx="3681600" cy="9276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Librería Feets de python</a:t>
            </a:r>
            <a:endParaRPr sz="2200"/>
          </a:p>
        </p:txBody>
      </p:sp>
      <p:sp>
        <p:nvSpPr>
          <p:cNvPr id="288" name="Google Shape;288;p30"/>
          <p:cNvSpPr txBox="1"/>
          <p:nvPr>
            <p:ph type="title"/>
          </p:nvPr>
        </p:nvSpPr>
        <p:spPr>
          <a:xfrm flipH="1">
            <a:off x="713225" y="3669000"/>
            <a:ext cx="3681600" cy="9276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Taller de investigación licenciatura</a:t>
            </a:r>
            <a:endParaRPr sz="1800"/>
          </a:p>
        </p:txBody>
      </p:sp>
      <p:sp>
        <p:nvSpPr>
          <p:cNvPr id="289" name="Google Shape;289;p30"/>
          <p:cNvSpPr/>
          <p:nvPr/>
        </p:nvSpPr>
        <p:spPr>
          <a:xfrm>
            <a:off x="2188950" y="2954550"/>
            <a:ext cx="539100" cy="5715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0" name="Google Shape;290;p30"/>
          <p:cNvCxnSpPr>
            <a:stCxn id="287" idx="1"/>
            <a:endCxn id="288" idx="1"/>
          </p:cNvCxnSpPr>
          <p:nvPr/>
        </p:nvCxnSpPr>
        <p:spPr>
          <a:xfrm>
            <a:off x="4394825" y="2243000"/>
            <a:ext cx="600" cy="1889700"/>
          </a:xfrm>
          <a:prstGeom prst="bentConnector3">
            <a:avLst>
              <a:gd fmla="val 396875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" name="Google Shape;291;p30"/>
          <p:cNvCxnSpPr/>
          <p:nvPr/>
        </p:nvCxnSpPr>
        <p:spPr>
          <a:xfrm>
            <a:off x="4636700" y="3083950"/>
            <a:ext cx="981300" cy="21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" name="Google Shape;292;p30"/>
          <p:cNvSpPr txBox="1"/>
          <p:nvPr/>
        </p:nvSpPr>
        <p:spPr>
          <a:xfrm>
            <a:off x="5671875" y="1315600"/>
            <a:ext cx="3288900" cy="3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AutoNum type="arabicPeriod"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Promedio de magnitudes.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AutoNum type="arabicPeriod"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Mediana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AutoNum type="arabicPeriod"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Varianza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AutoNum type="arabicPeriod"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Desviación </a:t>
            </a: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estándar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AutoNum type="arabicPeriod"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Amplitud 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AutoNum type="arabicPeriod"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Kurtosis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AutoNum type="arabicPeriod"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Autocorelación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AutoNum type="arabicPeriod"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Asimetría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AutoNum type="arabicPeriod"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Percentiles 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AutoNum type="arabicPeriod"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Frecuencia fundamental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AutoNum type="arabicPeriod"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Periodo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AutoNum type="arabicPeriod"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Frecuencia </a:t>
            </a: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armónicos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AutoNum type="arabicPeriod"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Periodograma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1"/>
          <p:cNvSpPr txBox="1"/>
          <p:nvPr>
            <p:ph type="title"/>
          </p:nvPr>
        </p:nvSpPr>
        <p:spPr>
          <a:xfrm flipH="1">
            <a:off x="781150" y="468250"/>
            <a:ext cx="3681600" cy="105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/>
              <a:t>Paso 2: </a:t>
            </a:r>
            <a:r>
              <a:rPr lang="en" sz="2200"/>
              <a:t>programar las funciones de las curvas</a:t>
            </a:r>
            <a:endParaRPr sz="2200"/>
          </a:p>
        </p:txBody>
      </p:sp>
      <p:sp>
        <p:nvSpPr>
          <p:cNvPr id="298" name="Google Shape;298;p31"/>
          <p:cNvSpPr txBox="1"/>
          <p:nvPr>
            <p:ph type="title"/>
          </p:nvPr>
        </p:nvSpPr>
        <p:spPr>
          <a:xfrm flipH="1">
            <a:off x="5736625" y="3848225"/>
            <a:ext cx="3244200" cy="105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/>
              <a:t>Paso 3:</a:t>
            </a:r>
            <a:r>
              <a:rPr lang="en" sz="2200"/>
              <a:t> manejo de errores y comparaciones</a:t>
            </a:r>
            <a:endParaRPr sz="2200"/>
          </a:p>
        </p:txBody>
      </p:sp>
      <p:pic>
        <p:nvPicPr>
          <p:cNvPr id="299" name="Google Shape;2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200" y="1627825"/>
            <a:ext cx="3510625" cy="3461749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1"/>
          <p:cNvSpPr txBox="1"/>
          <p:nvPr/>
        </p:nvSpPr>
        <p:spPr>
          <a:xfrm>
            <a:off x="5713500" y="539500"/>
            <a:ext cx="3107100" cy="1509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rPr>
              <a:t>Comparar los resultados con librerías de alto nivel. Por ejemplo feets. </a:t>
            </a:r>
            <a:endParaRPr sz="1800">
              <a:solidFill>
                <a:schemeClr val="dk1"/>
              </a:solidFill>
              <a:latin typeface="Michroma"/>
              <a:ea typeface="Michroma"/>
              <a:cs typeface="Michroma"/>
              <a:sym typeface="Michroma"/>
            </a:endParaRPr>
          </a:p>
        </p:txBody>
      </p:sp>
      <p:cxnSp>
        <p:nvCxnSpPr>
          <p:cNvPr id="301" name="Google Shape;301;p31"/>
          <p:cNvCxnSpPr>
            <a:stCxn id="299" idx="3"/>
            <a:endCxn id="300" idx="1"/>
          </p:cNvCxnSpPr>
          <p:nvPr/>
        </p:nvCxnSpPr>
        <p:spPr>
          <a:xfrm flipH="1" rot="10800000">
            <a:off x="4394825" y="1294100"/>
            <a:ext cx="1318800" cy="2064600"/>
          </a:xfrm>
          <a:prstGeom prst="bentConnector3">
            <a:avLst>
              <a:gd fmla="val 49995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I Capability Control Pitch Deck by Slidesgo">
  <a:themeElements>
    <a:clrScheme name="Simple Light">
      <a:dk1>
        <a:srgbClr val="FFFFFF"/>
      </a:dk1>
      <a:lt1>
        <a:srgbClr val="1D0349"/>
      </a:lt1>
      <a:dk2>
        <a:srgbClr val="5D0CDA"/>
      </a:dk2>
      <a:lt2>
        <a:srgbClr val="783AD5"/>
      </a:lt2>
      <a:accent1>
        <a:srgbClr val="B690F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